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2"/>
  </p:notesMasterIdLst>
  <p:sldIdLst>
    <p:sldId id="261" r:id="rId5"/>
    <p:sldId id="337" r:id="rId6"/>
    <p:sldId id="378" r:id="rId7"/>
    <p:sldId id="430" r:id="rId8"/>
    <p:sldId id="431" r:id="rId9"/>
    <p:sldId id="344" r:id="rId10"/>
    <p:sldId id="432" r:id="rId11"/>
    <p:sldId id="379" r:id="rId12"/>
    <p:sldId id="433" r:id="rId13"/>
    <p:sldId id="434" r:id="rId14"/>
    <p:sldId id="435" r:id="rId15"/>
    <p:sldId id="437" r:id="rId16"/>
    <p:sldId id="436" r:id="rId17"/>
    <p:sldId id="270" r:id="rId18"/>
    <p:sldId id="353" r:id="rId19"/>
    <p:sldId id="440" r:id="rId20"/>
    <p:sldId id="443" r:id="rId21"/>
    <p:sldId id="444" r:id="rId22"/>
    <p:sldId id="438" r:id="rId23"/>
    <p:sldId id="445" r:id="rId24"/>
    <p:sldId id="439" r:id="rId25"/>
    <p:sldId id="446" r:id="rId26"/>
    <p:sldId id="447" r:id="rId27"/>
    <p:sldId id="374" r:id="rId28"/>
    <p:sldId id="376" r:id="rId29"/>
    <p:sldId id="382" r:id="rId30"/>
    <p:sldId id="429" r:id="rId31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7CE1"/>
    <a:srgbClr val="C2D501"/>
    <a:srgbClr val="DB0532"/>
    <a:srgbClr val="B14EC4"/>
    <a:srgbClr val="FF595A"/>
    <a:srgbClr val="D39F17"/>
    <a:srgbClr val="58C0E9"/>
    <a:srgbClr val="DC0031"/>
    <a:srgbClr val="EF7821"/>
    <a:srgbClr val="C4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ACCB3A-73F5-4DDA-A919-74894B16D0B3}" v="42" dt="2023-07-10T00:42:58.81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94558"/>
  </p:normalViewPr>
  <p:slideViewPr>
    <p:cSldViewPr>
      <p:cViewPr varScale="1">
        <p:scale>
          <a:sx n="60" d="100"/>
          <a:sy n="60" d="100"/>
        </p:scale>
        <p:origin x="510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zman Bozo, Jorge" userId="7b7a28fc-8d52-4259-bff0-8a9d1dc43ec9" providerId="ADAL" clId="{F9ACCB3A-73F5-4DDA-A919-74894B16D0B3}"/>
    <pc:docChg chg="undo custSel addSld delSld modSld sldOrd">
      <pc:chgData name="Guzman Bozo, Jorge" userId="7b7a28fc-8d52-4259-bff0-8a9d1dc43ec9" providerId="ADAL" clId="{F9ACCB3A-73F5-4DDA-A919-74894B16D0B3}" dt="2023-07-10T00:45:38.504" v="1412" actId="20577"/>
      <pc:docMkLst>
        <pc:docMk/>
      </pc:docMkLst>
      <pc:sldChg chg="modSp mod">
        <pc:chgData name="Guzman Bozo, Jorge" userId="7b7a28fc-8d52-4259-bff0-8a9d1dc43ec9" providerId="ADAL" clId="{F9ACCB3A-73F5-4DDA-A919-74894B16D0B3}" dt="2023-07-09T23:10:55.836" v="5" actId="20577"/>
        <pc:sldMkLst>
          <pc:docMk/>
          <pc:sldMk cId="3642932644" sldId="261"/>
        </pc:sldMkLst>
        <pc:spChg chg="mod">
          <ac:chgData name="Guzman Bozo, Jorge" userId="7b7a28fc-8d52-4259-bff0-8a9d1dc43ec9" providerId="ADAL" clId="{F9ACCB3A-73F5-4DDA-A919-74894B16D0B3}" dt="2023-07-09T23:10:55.836" v="5" actId="20577"/>
          <ac:spMkLst>
            <pc:docMk/>
            <pc:sldMk cId="3642932644" sldId="261"/>
            <ac:spMk id="2" creationId="{9570841C-0ACF-DE6F-43AC-3E3396A2923B}"/>
          </ac:spMkLst>
        </pc:spChg>
      </pc:sldChg>
      <pc:sldChg chg="modSp mod">
        <pc:chgData name="Guzman Bozo, Jorge" userId="7b7a28fc-8d52-4259-bff0-8a9d1dc43ec9" providerId="ADAL" clId="{F9ACCB3A-73F5-4DDA-A919-74894B16D0B3}" dt="2023-07-10T00:05:40.457" v="803" actId="121"/>
        <pc:sldMkLst>
          <pc:docMk/>
          <pc:sldMk cId="2257653637" sldId="270"/>
        </pc:sldMkLst>
        <pc:spChg chg="mod">
          <ac:chgData name="Guzman Bozo, Jorge" userId="7b7a28fc-8d52-4259-bff0-8a9d1dc43ec9" providerId="ADAL" clId="{F9ACCB3A-73F5-4DDA-A919-74894B16D0B3}" dt="2023-07-10T00:05:40.457" v="803" actId="121"/>
          <ac:spMkLst>
            <pc:docMk/>
            <pc:sldMk cId="2257653637" sldId="270"/>
            <ac:spMk id="4" creationId="{8B7ACE31-74A9-95B3-1599-372FB822D0E6}"/>
          </ac:spMkLst>
        </pc:spChg>
      </pc:sldChg>
      <pc:sldChg chg="addSp modSp mod">
        <pc:chgData name="Guzman Bozo, Jorge" userId="7b7a28fc-8d52-4259-bff0-8a9d1dc43ec9" providerId="ADAL" clId="{F9ACCB3A-73F5-4DDA-A919-74894B16D0B3}" dt="2023-07-09T23:12:28.841" v="101" actId="20577"/>
        <pc:sldMkLst>
          <pc:docMk/>
          <pc:sldMk cId="3979444189" sldId="337"/>
        </pc:sldMkLst>
        <pc:spChg chg="add mod">
          <ac:chgData name="Guzman Bozo, Jorge" userId="7b7a28fc-8d52-4259-bff0-8a9d1dc43ec9" providerId="ADAL" clId="{F9ACCB3A-73F5-4DDA-A919-74894B16D0B3}" dt="2023-07-09T23:12:28.841" v="101" actId="20577"/>
          <ac:spMkLst>
            <pc:docMk/>
            <pc:sldMk cId="3979444189" sldId="337"/>
            <ac:spMk id="2" creationId="{CF440432-AE19-D800-63A3-5301A859E34B}"/>
          </ac:spMkLst>
        </pc:spChg>
        <pc:spChg chg="add mod">
          <ac:chgData name="Guzman Bozo, Jorge" userId="7b7a28fc-8d52-4259-bff0-8a9d1dc43ec9" providerId="ADAL" clId="{F9ACCB3A-73F5-4DDA-A919-74894B16D0B3}" dt="2023-07-09T23:12:17.938" v="87" actId="20577"/>
          <ac:spMkLst>
            <pc:docMk/>
            <pc:sldMk cId="3979444189" sldId="337"/>
            <ac:spMk id="4" creationId="{C783CF6C-96E9-D9B7-167B-926969B8FD20}"/>
          </ac:spMkLst>
        </pc:spChg>
        <pc:spChg chg="mod">
          <ac:chgData name="Guzman Bozo, Jorge" userId="7b7a28fc-8d52-4259-bff0-8a9d1dc43ec9" providerId="ADAL" clId="{F9ACCB3A-73F5-4DDA-A919-74894B16D0B3}" dt="2023-07-09T23:12:04.272" v="83" actId="20577"/>
          <ac:spMkLst>
            <pc:docMk/>
            <pc:sldMk cId="3979444189" sldId="337"/>
            <ac:spMk id="12" creationId="{BB375BB0-38DE-5947-A049-E37CBB392147}"/>
          </ac:spMkLst>
        </pc:spChg>
        <pc:spChg chg="mod">
          <ac:chgData name="Guzman Bozo, Jorge" userId="7b7a28fc-8d52-4259-bff0-8a9d1dc43ec9" providerId="ADAL" clId="{F9ACCB3A-73F5-4DDA-A919-74894B16D0B3}" dt="2023-07-09T23:11:40.138" v="56" actId="20577"/>
          <ac:spMkLst>
            <pc:docMk/>
            <pc:sldMk cId="3979444189" sldId="337"/>
            <ac:spMk id="21" creationId="{325E44F9-8B81-FD43-8DCF-00283585DD6D}"/>
          </ac:spMkLst>
        </pc:spChg>
      </pc:sldChg>
      <pc:sldChg chg="modSp mod">
        <pc:chgData name="Guzman Bozo, Jorge" userId="7b7a28fc-8d52-4259-bff0-8a9d1dc43ec9" providerId="ADAL" clId="{F9ACCB3A-73F5-4DDA-A919-74894B16D0B3}" dt="2023-07-09T23:12:58.113" v="110" actId="20577"/>
        <pc:sldMkLst>
          <pc:docMk/>
          <pc:sldMk cId="3117571071" sldId="344"/>
        </pc:sldMkLst>
        <pc:spChg chg="mod">
          <ac:chgData name="Guzman Bozo, Jorge" userId="7b7a28fc-8d52-4259-bff0-8a9d1dc43ec9" providerId="ADAL" clId="{F9ACCB3A-73F5-4DDA-A919-74894B16D0B3}" dt="2023-07-09T23:12:58.113" v="110" actId="20577"/>
          <ac:spMkLst>
            <pc:docMk/>
            <pc:sldMk cId="3117571071" sldId="344"/>
            <ac:spMk id="3" creationId="{87A9F761-F66D-564C-A85F-5D24B1E7B998}"/>
          </ac:spMkLst>
        </pc:spChg>
      </pc:sldChg>
      <pc:sldChg chg="delSp modSp mod">
        <pc:chgData name="Guzman Bozo, Jorge" userId="7b7a28fc-8d52-4259-bff0-8a9d1dc43ec9" providerId="ADAL" clId="{F9ACCB3A-73F5-4DDA-A919-74894B16D0B3}" dt="2023-07-10T00:08:18.993" v="843" actId="20577"/>
        <pc:sldMkLst>
          <pc:docMk/>
          <pc:sldMk cId="762721823" sldId="353"/>
        </pc:sldMkLst>
        <pc:spChg chg="mod">
          <ac:chgData name="Guzman Bozo, Jorge" userId="7b7a28fc-8d52-4259-bff0-8a9d1dc43ec9" providerId="ADAL" clId="{F9ACCB3A-73F5-4DDA-A919-74894B16D0B3}" dt="2023-07-10T00:05:44.310" v="804"/>
          <ac:spMkLst>
            <pc:docMk/>
            <pc:sldMk cId="762721823" sldId="353"/>
            <ac:spMk id="2" creationId="{1F11FCC6-3B49-9D46-8B62-80E94C906F0A}"/>
          </ac:spMkLst>
        </pc:spChg>
        <pc:spChg chg="mod">
          <ac:chgData name="Guzman Bozo, Jorge" userId="7b7a28fc-8d52-4259-bff0-8a9d1dc43ec9" providerId="ADAL" clId="{F9ACCB3A-73F5-4DDA-A919-74894B16D0B3}" dt="2023-07-10T00:07:51.372" v="831" actId="20577"/>
          <ac:spMkLst>
            <pc:docMk/>
            <pc:sldMk cId="762721823" sldId="353"/>
            <ac:spMk id="3" creationId="{052FBD23-F91F-13EF-5811-E0CBB6883C5D}"/>
          </ac:spMkLst>
        </pc:spChg>
        <pc:spChg chg="mod">
          <ac:chgData name="Guzman Bozo, Jorge" userId="7b7a28fc-8d52-4259-bff0-8a9d1dc43ec9" providerId="ADAL" clId="{F9ACCB3A-73F5-4DDA-A919-74894B16D0B3}" dt="2023-07-10T00:08:18.993" v="843" actId="20577"/>
          <ac:spMkLst>
            <pc:docMk/>
            <pc:sldMk cId="762721823" sldId="353"/>
            <ac:spMk id="4" creationId="{385C8AD2-450C-AF33-1D3E-6773B0BA106F}"/>
          </ac:spMkLst>
        </pc:spChg>
        <pc:picChg chg="del">
          <ac:chgData name="Guzman Bozo, Jorge" userId="7b7a28fc-8d52-4259-bff0-8a9d1dc43ec9" providerId="ADAL" clId="{F9ACCB3A-73F5-4DDA-A919-74894B16D0B3}" dt="2023-07-10T00:07:36.560" v="825" actId="478"/>
          <ac:picMkLst>
            <pc:docMk/>
            <pc:sldMk cId="762721823" sldId="353"/>
            <ac:picMk id="7" creationId="{6A282EC4-0104-BAB4-B277-190572548621}"/>
          </ac:picMkLst>
        </pc:picChg>
      </pc:sldChg>
      <pc:sldChg chg="del">
        <pc:chgData name="Guzman Bozo, Jorge" userId="7b7a28fc-8d52-4259-bff0-8a9d1dc43ec9" providerId="ADAL" clId="{F9ACCB3A-73F5-4DDA-A919-74894B16D0B3}" dt="2023-07-09T23:11:05.859" v="9" actId="47"/>
        <pc:sldMkLst>
          <pc:docMk/>
          <pc:sldMk cId="3273388939" sldId="362"/>
        </pc:sldMkLst>
      </pc:sldChg>
      <pc:sldChg chg="modSp mod">
        <pc:chgData name="Guzman Bozo, Jorge" userId="7b7a28fc-8d52-4259-bff0-8a9d1dc43ec9" providerId="ADAL" clId="{F9ACCB3A-73F5-4DDA-A919-74894B16D0B3}" dt="2023-07-10T00:45:38.504" v="1412" actId="20577"/>
        <pc:sldMkLst>
          <pc:docMk/>
          <pc:sldMk cId="837998518" sldId="376"/>
        </pc:sldMkLst>
        <pc:spChg chg="mod">
          <ac:chgData name="Guzman Bozo, Jorge" userId="7b7a28fc-8d52-4259-bff0-8a9d1dc43ec9" providerId="ADAL" clId="{F9ACCB3A-73F5-4DDA-A919-74894B16D0B3}" dt="2023-07-10T00:45:38.504" v="1412" actId="20577"/>
          <ac:spMkLst>
            <pc:docMk/>
            <pc:sldMk cId="837998518" sldId="376"/>
            <ac:spMk id="3" creationId="{052FBD23-F91F-13EF-5811-E0CBB6883C5D}"/>
          </ac:spMkLst>
        </pc:spChg>
      </pc:sldChg>
      <pc:sldChg chg="modSp mod">
        <pc:chgData name="Guzman Bozo, Jorge" userId="7b7a28fc-8d52-4259-bff0-8a9d1dc43ec9" providerId="ADAL" clId="{F9ACCB3A-73F5-4DDA-A919-74894B16D0B3}" dt="2023-07-09T23:51:19.052" v="475" actId="6549"/>
        <pc:sldMkLst>
          <pc:docMk/>
          <pc:sldMk cId="2516443387" sldId="379"/>
        </pc:sldMkLst>
        <pc:spChg chg="mod">
          <ac:chgData name="Guzman Bozo, Jorge" userId="7b7a28fc-8d52-4259-bff0-8a9d1dc43ec9" providerId="ADAL" clId="{F9ACCB3A-73F5-4DDA-A919-74894B16D0B3}" dt="2023-07-09T23:13:02.505" v="111"/>
          <ac:spMkLst>
            <pc:docMk/>
            <pc:sldMk cId="2516443387" sldId="379"/>
            <ac:spMk id="2" creationId="{1F11FCC6-3B49-9D46-8B62-80E94C906F0A}"/>
          </ac:spMkLst>
        </pc:spChg>
        <pc:spChg chg="mod">
          <ac:chgData name="Guzman Bozo, Jorge" userId="7b7a28fc-8d52-4259-bff0-8a9d1dc43ec9" providerId="ADAL" clId="{F9ACCB3A-73F5-4DDA-A919-74894B16D0B3}" dt="2023-07-09T23:51:19.052" v="475" actId="6549"/>
          <ac:spMkLst>
            <pc:docMk/>
            <pc:sldMk cId="2516443387" sldId="379"/>
            <ac:spMk id="3" creationId="{052FBD23-F91F-13EF-5811-E0CBB6883C5D}"/>
          </ac:spMkLst>
        </pc:spChg>
      </pc:sldChg>
      <pc:sldChg chg="modSp mod">
        <pc:chgData name="Guzman Bozo, Jorge" userId="7b7a28fc-8d52-4259-bff0-8a9d1dc43ec9" providerId="ADAL" clId="{F9ACCB3A-73F5-4DDA-A919-74894B16D0B3}" dt="2023-07-10T00:38:33.770" v="1291" actId="20577"/>
        <pc:sldMkLst>
          <pc:docMk/>
          <pc:sldMk cId="1579075980" sldId="382"/>
        </pc:sldMkLst>
        <pc:spChg chg="mod">
          <ac:chgData name="Guzman Bozo, Jorge" userId="7b7a28fc-8d52-4259-bff0-8a9d1dc43ec9" providerId="ADAL" clId="{F9ACCB3A-73F5-4DDA-A919-74894B16D0B3}" dt="2023-07-10T00:38:33.770" v="1291" actId="20577"/>
          <ac:spMkLst>
            <pc:docMk/>
            <pc:sldMk cId="1579075980" sldId="382"/>
            <ac:spMk id="3" creationId="{052FBD23-F91F-13EF-5811-E0CBB6883C5D}"/>
          </ac:spMkLst>
        </pc:spChg>
      </pc:sldChg>
      <pc:sldChg chg="del">
        <pc:chgData name="Guzman Bozo, Jorge" userId="7b7a28fc-8d52-4259-bff0-8a9d1dc43ec9" providerId="ADAL" clId="{F9ACCB3A-73F5-4DDA-A919-74894B16D0B3}" dt="2023-07-09T23:13:59.393" v="113" actId="47"/>
        <pc:sldMkLst>
          <pc:docMk/>
          <pc:sldMk cId="3424933874" sldId="383"/>
        </pc:sldMkLst>
      </pc:sldChg>
      <pc:sldChg chg="del">
        <pc:chgData name="Guzman Bozo, Jorge" userId="7b7a28fc-8d52-4259-bff0-8a9d1dc43ec9" providerId="ADAL" clId="{F9ACCB3A-73F5-4DDA-A919-74894B16D0B3}" dt="2023-07-09T23:14:00.670" v="114" actId="47"/>
        <pc:sldMkLst>
          <pc:docMk/>
          <pc:sldMk cId="1851783077" sldId="414"/>
        </pc:sldMkLst>
      </pc:sldChg>
      <pc:sldChg chg="del">
        <pc:chgData name="Guzman Bozo, Jorge" userId="7b7a28fc-8d52-4259-bff0-8a9d1dc43ec9" providerId="ADAL" clId="{F9ACCB3A-73F5-4DDA-A919-74894B16D0B3}" dt="2023-07-09T23:14:40.892" v="144" actId="47"/>
        <pc:sldMkLst>
          <pc:docMk/>
          <pc:sldMk cId="1411331462" sldId="415"/>
        </pc:sldMkLst>
      </pc:sldChg>
      <pc:sldChg chg="del">
        <pc:chgData name="Guzman Bozo, Jorge" userId="7b7a28fc-8d52-4259-bff0-8a9d1dc43ec9" providerId="ADAL" clId="{F9ACCB3A-73F5-4DDA-A919-74894B16D0B3}" dt="2023-07-09T23:14:42.994" v="147" actId="47"/>
        <pc:sldMkLst>
          <pc:docMk/>
          <pc:sldMk cId="3989500144" sldId="416"/>
        </pc:sldMkLst>
      </pc:sldChg>
      <pc:sldChg chg="del">
        <pc:chgData name="Guzman Bozo, Jorge" userId="7b7a28fc-8d52-4259-bff0-8a9d1dc43ec9" providerId="ADAL" clId="{F9ACCB3A-73F5-4DDA-A919-74894B16D0B3}" dt="2023-07-09T23:14:43.802" v="151" actId="47"/>
        <pc:sldMkLst>
          <pc:docMk/>
          <pc:sldMk cId="2551342720" sldId="417"/>
        </pc:sldMkLst>
      </pc:sldChg>
      <pc:sldChg chg="del">
        <pc:chgData name="Guzman Bozo, Jorge" userId="7b7a28fc-8d52-4259-bff0-8a9d1dc43ec9" providerId="ADAL" clId="{F9ACCB3A-73F5-4DDA-A919-74894B16D0B3}" dt="2023-07-09T23:14:45.715" v="152" actId="47"/>
        <pc:sldMkLst>
          <pc:docMk/>
          <pc:sldMk cId="1780736821" sldId="418"/>
        </pc:sldMkLst>
      </pc:sldChg>
      <pc:sldChg chg="del">
        <pc:chgData name="Guzman Bozo, Jorge" userId="7b7a28fc-8d52-4259-bff0-8a9d1dc43ec9" providerId="ADAL" clId="{F9ACCB3A-73F5-4DDA-A919-74894B16D0B3}" dt="2023-07-10T00:05:45.939" v="805" actId="47"/>
        <pc:sldMkLst>
          <pc:docMk/>
          <pc:sldMk cId="4121002000" sldId="419"/>
        </pc:sldMkLst>
      </pc:sldChg>
      <pc:sldChg chg="del">
        <pc:chgData name="Guzman Bozo, Jorge" userId="7b7a28fc-8d52-4259-bff0-8a9d1dc43ec9" providerId="ADAL" clId="{F9ACCB3A-73F5-4DDA-A919-74894B16D0B3}" dt="2023-07-10T00:05:52.876" v="809" actId="47"/>
        <pc:sldMkLst>
          <pc:docMk/>
          <pc:sldMk cId="1678222696" sldId="420"/>
        </pc:sldMkLst>
      </pc:sldChg>
      <pc:sldChg chg="del">
        <pc:chgData name="Guzman Bozo, Jorge" userId="7b7a28fc-8d52-4259-bff0-8a9d1dc43ec9" providerId="ADAL" clId="{F9ACCB3A-73F5-4DDA-A919-74894B16D0B3}" dt="2023-07-10T00:05:47.745" v="806" actId="47"/>
        <pc:sldMkLst>
          <pc:docMk/>
          <pc:sldMk cId="1936622967" sldId="421"/>
        </pc:sldMkLst>
      </pc:sldChg>
      <pc:sldChg chg="del">
        <pc:chgData name="Guzman Bozo, Jorge" userId="7b7a28fc-8d52-4259-bff0-8a9d1dc43ec9" providerId="ADAL" clId="{F9ACCB3A-73F5-4DDA-A919-74894B16D0B3}" dt="2023-07-10T00:05:48.912" v="807" actId="47"/>
        <pc:sldMkLst>
          <pc:docMk/>
          <pc:sldMk cId="2751973282" sldId="422"/>
        </pc:sldMkLst>
      </pc:sldChg>
      <pc:sldChg chg="del">
        <pc:chgData name="Guzman Bozo, Jorge" userId="7b7a28fc-8d52-4259-bff0-8a9d1dc43ec9" providerId="ADAL" clId="{F9ACCB3A-73F5-4DDA-A919-74894B16D0B3}" dt="2023-07-10T00:05:50.210" v="808" actId="47"/>
        <pc:sldMkLst>
          <pc:docMk/>
          <pc:sldMk cId="1072135550" sldId="423"/>
        </pc:sldMkLst>
      </pc:sldChg>
      <pc:sldChg chg="del">
        <pc:chgData name="Guzman Bozo, Jorge" userId="7b7a28fc-8d52-4259-bff0-8a9d1dc43ec9" providerId="ADAL" clId="{F9ACCB3A-73F5-4DDA-A919-74894B16D0B3}" dt="2023-07-09T23:14:41.360" v="145" actId="47"/>
        <pc:sldMkLst>
          <pc:docMk/>
          <pc:sldMk cId="4283835265" sldId="424"/>
        </pc:sldMkLst>
      </pc:sldChg>
      <pc:sldChg chg="del">
        <pc:chgData name="Guzman Bozo, Jorge" userId="7b7a28fc-8d52-4259-bff0-8a9d1dc43ec9" providerId="ADAL" clId="{F9ACCB3A-73F5-4DDA-A919-74894B16D0B3}" dt="2023-07-09T23:14:41.592" v="146" actId="47"/>
        <pc:sldMkLst>
          <pc:docMk/>
          <pc:sldMk cId="3258322685" sldId="425"/>
        </pc:sldMkLst>
      </pc:sldChg>
      <pc:sldChg chg="del">
        <pc:chgData name="Guzman Bozo, Jorge" userId="7b7a28fc-8d52-4259-bff0-8a9d1dc43ec9" providerId="ADAL" clId="{F9ACCB3A-73F5-4DDA-A919-74894B16D0B3}" dt="2023-07-09T23:14:43.256" v="148" actId="47"/>
        <pc:sldMkLst>
          <pc:docMk/>
          <pc:sldMk cId="1819503006" sldId="426"/>
        </pc:sldMkLst>
      </pc:sldChg>
      <pc:sldChg chg="del">
        <pc:chgData name="Guzman Bozo, Jorge" userId="7b7a28fc-8d52-4259-bff0-8a9d1dc43ec9" providerId="ADAL" clId="{F9ACCB3A-73F5-4DDA-A919-74894B16D0B3}" dt="2023-07-09T23:14:43.440" v="149" actId="47"/>
        <pc:sldMkLst>
          <pc:docMk/>
          <pc:sldMk cId="2691042697" sldId="427"/>
        </pc:sldMkLst>
      </pc:sldChg>
      <pc:sldChg chg="del">
        <pc:chgData name="Guzman Bozo, Jorge" userId="7b7a28fc-8d52-4259-bff0-8a9d1dc43ec9" providerId="ADAL" clId="{F9ACCB3A-73F5-4DDA-A919-74894B16D0B3}" dt="2023-07-09T23:14:43.625" v="150" actId="47"/>
        <pc:sldMkLst>
          <pc:docMk/>
          <pc:sldMk cId="2551469700" sldId="428"/>
        </pc:sldMkLst>
      </pc:sldChg>
      <pc:sldChg chg="add ord">
        <pc:chgData name="Guzman Bozo, Jorge" userId="7b7a28fc-8d52-4259-bff0-8a9d1dc43ec9" providerId="ADAL" clId="{F9ACCB3A-73F5-4DDA-A919-74894B16D0B3}" dt="2023-07-09T23:11:04.162" v="8"/>
        <pc:sldMkLst>
          <pc:docMk/>
          <pc:sldMk cId="747872401" sldId="429"/>
        </pc:sldMkLst>
      </pc:sldChg>
      <pc:sldChg chg="modSp add mod">
        <pc:chgData name="Guzman Bozo, Jorge" userId="7b7a28fc-8d52-4259-bff0-8a9d1dc43ec9" providerId="ADAL" clId="{F9ACCB3A-73F5-4DDA-A919-74894B16D0B3}" dt="2023-07-09T23:14:28.441" v="142" actId="20577"/>
        <pc:sldMkLst>
          <pc:docMk/>
          <pc:sldMk cId="3115381490" sldId="430"/>
        </pc:sldMkLst>
        <pc:spChg chg="mod">
          <ac:chgData name="Guzman Bozo, Jorge" userId="7b7a28fc-8d52-4259-bff0-8a9d1dc43ec9" providerId="ADAL" clId="{F9ACCB3A-73F5-4DDA-A919-74894B16D0B3}" dt="2023-07-09T23:14:28.441" v="142" actId="20577"/>
          <ac:spMkLst>
            <pc:docMk/>
            <pc:sldMk cId="3115381490" sldId="430"/>
            <ac:spMk id="2" creationId="{1F11FCC6-3B49-9D46-8B62-80E94C906F0A}"/>
          </ac:spMkLst>
        </pc:spChg>
      </pc:sldChg>
      <pc:sldChg chg="modSp add mod ord">
        <pc:chgData name="Guzman Bozo, Jorge" userId="7b7a28fc-8d52-4259-bff0-8a9d1dc43ec9" providerId="ADAL" clId="{F9ACCB3A-73F5-4DDA-A919-74894B16D0B3}" dt="2023-07-09T23:14:34.954" v="143"/>
        <pc:sldMkLst>
          <pc:docMk/>
          <pc:sldMk cId="3712669547" sldId="431"/>
        </pc:sldMkLst>
        <pc:spChg chg="mod">
          <ac:chgData name="Guzman Bozo, Jorge" userId="7b7a28fc-8d52-4259-bff0-8a9d1dc43ec9" providerId="ADAL" clId="{F9ACCB3A-73F5-4DDA-A919-74894B16D0B3}" dt="2023-07-09T23:14:34.954" v="143"/>
          <ac:spMkLst>
            <pc:docMk/>
            <pc:sldMk cId="3712669547" sldId="431"/>
            <ac:spMk id="2" creationId="{1F11FCC6-3B49-9D46-8B62-80E94C906F0A}"/>
          </ac:spMkLst>
        </pc:spChg>
      </pc:sldChg>
      <pc:sldChg chg="addSp delSp modSp add mod ord">
        <pc:chgData name="Guzman Bozo, Jorge" userId="7b7a28fc-8d52-4259-bff0-8a9d1dc43ec9" providerId="ADAL" clId="{F9ACCB3A-73F5-4DDA-A919-74894B16D0B3}" dt="2023-07-09T23:38:01.731" v="242" actId="14100"/>
        <pc:sldMkLst>
          <pc:docMk/>
          <pc:sldMk cId="2101265003" sldId="432"/>
        </pc:sldMkLst>
        <pc:spChg chg="mod">
          <ac:chgData name="Guzman Bozo, Jorge" userId="7b7a28fc-8d52-4259-bff0-8a9d1dc43ec9" providerId="ADAL" clId="{F9ACCB3A-73F5-4DDA-A919-74894B16D0B3}" dt="2023-07-09T23:37:40.305" v="235" actId="14100"/>
          <ac:spMkLst>
            <pc:docMk/>
            <pc:sldMk cId="2101265003" sldId="432"/>
            <ac:spMk id="3" creationId="{052FBD23-F91F-13EF-5811-E0CBB6883C5D}"/>
          </ac:spMkLst>
        </pc:spChg>
        <pc:spChg chg="add mod">
          <ac:chgData name="Guzman Bozo, Jorge" userId="7b7a28fc-8d52-4259-bff0-8a9d1dc43ec9" providerId="ADAL" clId="{F9ACCB3A-73F5-4DDA-A919-74894B16D0B3}" dt="2023-07-09T23:38:01.731" v="242" actId="14100"/>
          <ac:spMkLst>
            <pc:docMk/>
            <pc:sldMk cId="2101265003" sldId="432"/>
            <ac:spMk id="7" creationId="{5F0C766C-4ACB-A7AB-EA75-75B115418C32}"/>
          </ac:spMkLst>
        </pc:spChg>
        <pc:picChg chg="add del">
          <ac:chgData name="Guzman Bozo, Jorge" userId="7b7a28fc-8d52-4259-bff0-8a9d1dc43ec9" providerId="ADAL" clId="{F9ACCB3A-73F5-4DDA-A919-74894B16D0B3}" dt="2023-07-09T23:34:48.826" v="158" actId="478"/>
          <ac:picMkLst>
            <pc:docMk/>
            <pc:sldMk cId="2101265003" sldId="432"/>
            <ac:picMk id="4" creationId="{4905254F-C4FF-7800-E9EC-4C2951964E2C}"/>
          </ac:picMkLst>
        </pc:picChg>
        <pc:picChg chg="add mod">
          <ac:chgData name="Guzman Bozo, Jorge" userId="7b7a28fc-8d52-4259-bff0-8a9d1dc43ec9" providerId="ADAL" clId="{F9ACCB3A-73F5-4DDA-A919-74894B16D0B3}" dt="2023-07-09T23:37:58.399" v="241" actId="1076"/>
          <ac:picMkLst>
            <pc:docMk/>
            <pc:sldMk cId="2101265003" sldId="432"/>
            <ac:picMk id="6" creationId="{4BF8B938-A1BE-D9CD-DB6D-2EFF6F55CFB8}"/>
          </ac:picMkLst>
        </pc:picChg>
      </pc:sldChg>
      <pc:sldChg chg="addSp delSp modSp add mod">
        <pc:chgData name="Guzman Bozo, Jorge" userId="7b7a28fc-8d52-4259-bff0-8a9d1dc43ec9" providerId="ADAL" clId="{F9ACCB3A-73F5-4DDA-A919-74894B16D0B3}" dt="2023-07-09T23:51:58.320" v="488" actId="20577"/>
        <pc:sldMkLst>
          <pc:docMk/>
          <pc:sldMk cId="528490496" sldId="433"/>
        </pc:sldMkLst>
        <pc:spChg chg="mod">
          <ac:chgData name="Guzman Bozo, Jorge" userId="7b7a28fc-8d52-4259-bff0-8a9d1dc43ec9" providerId="ADAL" clId="{F9ACCB3A-73F5-4DDA-A919-74894B16D0B3}" dt="2023-07-09T23:51:58.320" v="488" actId="20577"/>
          <ac:spMkLst>
            <pc:docMk/>
            <pc:sldMk cId="528490496" sldId="433"/>
            <ac:spMk id="3" creationId="{052FBD23-F91F-13EF-5811-E0CBB6883C5D}"/>
          </ac:spMkLst>
        </pc:spChg>
        <pc:spChg chg="add mod">
          <ac:chgData name="Guzman Bozo, Jorge" userId="7b7a28fc-8d52-4259-bff0-8a9d1dc43ec9" providerId="ADAL" clId="{F9ACCB3A-73F5-4DDA-A919-74894B16D0B3}" dt="2023-07-09T23:46:12.857" v="448" actId="20577"/>
          <ac:spMkLst>
            <pc:docMk/>
            <pc:sldMk cId="528490496" sldId="433"/>
            <ac:spMk id="4" creationId="{0831E5C6-9E5E-47E6-33E3-FB59AF2CC195}"/>
          </ac:spMkLst>
        </pc:spChg>
        <pc:picChg chg="add mod">
          <ac:chgData name="Guzman Bozo, Jorge" userId="7b7a28fc-8d52-4259-bff0-8a9d1dc43ec9" providerId="ADAL" clId="{F9ACCB3A-73F5-4DDA-A919-74894B16D0B3}" dt="2023-07-09T23:50:58.711" v="470" actId="14100"/>
          <ac:picMkLst>
            <pc:docMk/>
            <pc:sldMk cId="528490496" sldId="433"/>
            <ac:picMk id="6" creationId="{20D73CFC-7535-6D03-7E03-5FC028B70F9E}"/>
          </ac:picMkLst>
        </pc:picChg>
        <pc:picChg chg="add del">
          <ac:chgData name="Guzman Bozo, Jorge" userId="7b7a28fc-8d52-4259-bff0-8a9d1dc43ec9" providerId="ADAL" clId="{F9ACCB3A-73F5-4DDA-A919-74894B16D0B3}" dt="2023-07-09T23:51:37.664" v="481" actId="478"/>
          <ac:picMkLst>
            <pc:docMk/>
            <pc:sldMk cId="528490496" sldId="433"/>
            <ac:picMk id="8" creationId="{25CE9E1E-7829-2B6E-9C31-E0B2D9AC93EF}"/>
          </ac:picMkLst>
        </pc:picChg>
        <pc:picChg chg="add del">
          <ac:chgData name="Guzman Bozo, Jorge" userId="7b7a28fc-8d52-4259-bff0-8a9d1dc43ec9" providerId="ADAL" clId="{F9ACCB3A-73F5-4DDA-A919-74894B16D0B3}" dt="2023-07-09T23:51:37.167" v="480" actId="478"/>
          <ac:picMkLst>
            <pc:docMk/>
            <pc:sldMk cId="528490496" sldId="433"/>
            <ac:picMk id="10" creationId="{71346E04-57D6-ED93-3C4C-241AA8F8CBD7}"/>
          </ac:picMkLst>
        </pc:picChg>
        <pc:picChg chg="add del">
          <ac:chgData name="Guzman Bozo, Jorge" userId="7b7a28fc-8d52-4259-bff0-8a9d1dc43ec9" providerId="ADAL" clId="{F9ACCB3A-73F5-4DDA-A919-74894B16D0B3}" dt="2023-07-09T23:51:36.207" v="479" actId="478"/>
          <ac:picMkLst>
            <pc:docMk/>
            <pc:sldMk cId="528490496" sldId="433"/>
            <ac:picMk id="12" creationId="{D8F5EFB7-8D77-8D69-C861-6149F7335B7A}"/>
          </ac:picMkLst>
        </pc:picChg>
      </pc:sldChg>
      <pc:sldChg chg="addSp delSp modSp add mod">
        <pc:chgData name="Guzman Bozo, Jorge" userId="7b7a28fc-8d52-4259-bff0-8a9d1dc43ec9" providerId="ADAL" clId="{F9ACCB3A-73F5-4DDA-A919-74894B16D0B3}" dt="2023-07-10T00:01:01.079" v="762" actId="1036"/>
        <pc:sldMkLst>
          <pc:docMk/>
          <pc:sldMk cId="1139261599" sldId="434"/>
        </pc:sldMkLst>
        <pc:spChg chg="mod">
          <ac:chgData name="Guzman Bozo, Jorge" userId="7b7a28fc-8d52-4259-bff0-8a9d1dc43ec9" providerId="ADAL" clId="{F9ACCB3A-73F5-4DDA-A919-74894B16D0B3}" dt="2023-07-09T23:55:03.240" v="668" actId="1035"/>
          <ac:spMkLst>
            <pc:docMk/>
            <pc:sldMk cId="1139261599" sldId="434"/>
            <ac:spMk id="3" creationId="{052FBD23-F91F-13EF-5811-E0CBB6883C5D}"/>
          </ac:spMkLst>
        </pc:spChg>
        <pc:spChg chg="mod">
          <ac:chgData name="Guzman Bozo, Jorge" userId="7b7a28fc-8d52-4259-bff0-8a9d1dc43ec9" providerId="ADAL" clId="{F9ACCB3A-73F5-4DDA-A919-74894B16D0B3}" dt="2023-07-10T00:01:01.079" v="762" actId="1036"/>
          <ac:spMkLst>
            <pc:docMk/>
            <pc:sldMk cId="1139261599" sldId="434"/>
            <ac:spMk id="4" creationId="{0831E5C6-9E5E-47E6-33E3-FB59AF2CC195}"/>
          </ac:spMkLst>
        </pc:spChg>
        <pc:spChg chg="add mod">
          <ac:chgData name="Guzman Bozo, Jorge" userId="7b7a28fc-8d52-4259-bff0-8a9d1dc43ec9" providerId="ADAL" clId="{F9ACCB3A-73F5-4DDA-A919-74894B16D0B3}" dt="2023-07-09T23:55:13.815" v="682" actId="14100"/>
          <ac:spMkLst>
            <pc:docMk/>
            <pc:sldMk cId="1139261599" sldId="434"/>
            <ac:spMk id="8" creationId="{35F3B649-D9F7-0804-C2B1-6B6BAB34F432}"/>
          </ac:spMkLst>
        </pc:spChg>
        <pc:picChg chg="del">
          <ac:chgData name="Guzman Bozo, Jorge" userId="7b7a28fc-8d52-4259-bff0-8a9d1dc43ec9" providerId="ADAL" clId="{F9ACCB3A-73F5-4DDA-A919-74894B16D0B3}" dt="2023-07-09T23:52:17.615" v="493" actId="478"/>
          <ac:picMkLst>
            <pc:docMk/>
            <pc:sldMk cId="1139261599" sldId="434"/>
            <ac:picMk id="6" creationId="{20D73CFC-7535-6D03-7E03-5FC028B70F9E}"/>
          </ac:picMkLst>
        </pc:picChg>
        <pc:picChg chg="add mod">
          <ac:chgData name="Guzman Bozo, Jorge" userId="7b7a28fc-8d52-4259-bff0-8a9d1dc43ec9" providerId="ADAL" clId="{F9ACCB3A-73F5-4DDA-A919-74894B16D0B3}" dt="2023-07-09T23:55:06.975" v="680" actId="1036"/>
          <ac:picMkLst>
            <pc:docMk/>
            <pc:sldMk cId="1139261599" sldId="434"/>
            <ac:picMk id="7" creationId="{57737EB3-A3C8-44FC-DC84-15142064481E}"/>
          </ac:picMkLst>
        </pc:picChg>
      </pc:sldChg>
      <pc:sldChg chg="addSp delSp modSp add mod">
        <pc:chgData name="Guzman Bozo, Jorge" userId="7b7a28fc-8d52-4259-bff0-8a9d1dc43ec9" providerId="ADAL" clId="{F9ACCB3A-73F5-4DDA-A919-74894B16D0B3}" dt="2023-07-10T00:00:51.551" v="750" actId="1036"/>
        <pc:sldMkLst>
          <pc:docMk/>
          <pc:sldMk cId="3763099608" sldId="435"/>
        </pc:sldMkLst>
        <pc:spChg chg="mod">
          <ac:chgData name="Guzman Bozo, Jorge" userId="7b7a28fc-8d52-4259-bff0-8a9d1dc43ec9" providerId="ADAL" clId="{F9ACCB3A-73F5-4DDA-A919-74894B16D0B3}" dt="2023-07-09T23:56:29.082" v="707" actId="14100"/>
          <ac:spMkLst>
            <pc:docMk/>
            <pc:sldMk cId="3763099608" sldId="435"/>
            <ac:spMk id="3" creationId="{052FBD23-F91F-13EF-5811-E0CBB6883C5D}"/>
          </ac:spMkLst>
        </pc:spChg>
        <pc:spChg chg="mod">
          <ac:chgData name="Guzman Bozo, Jorge" userId="7b7a28fc-8d52-4259-bff0-8a9d1dc43ec9" providerId="ADAL" clId="{F9ACCB3A-73F5-4DDA-A919-74894B16D0B3}" dt="2023-07-10T00:00:51.551" v="750" actId="1036"/>
          <ac:spMkLst>
            <pc:docMk/>
            <pc:sldMk cId="3763099608" sldId="435"/>
            <ac:spMk id="4" creationId="{0831E5C6-9E5E-47E6-33E3-FB59AF2CC195}"/>
          </ac:spMkLst>
        </pc:spChg>
        <pc:picChg chg="del">
          <ac:chgData name="Guzman Bozo, Jorge" userId="7b7a28fc-8d52-4259-bff0-8a9d1dc43ec9" providerId="ADAL" clId="{F9ACCB3A-73F5-4DDA-A919-74894B16D0B3}" dt="2023-07-09T23:55:34.656" v="683" actId="478"/>
          <ac:picMkLst>
            <pc:docMk/>
            <pc:sldMk cId="3763099608" sldId="435"/>
            <ac:picMk id="6" creationId="{20D73CFC-7535-6D03-7E03-5FC028B70F9E}"/>
          </ac:picMkLst>
        </pc:picChg>
        <pc:picChg chg="add mod">
          <ac:chgData name="Guzman Bozo, Jorge" userId="7b7a28fc-8d52-4259-bff0-8a9d1dc43ec9" providerId="ADAL" clId="{F9ACCB3A-73F5-4DDA-A919-74894B16D0B3}" dt="2023-07-09T23:58:13.974" v="715" actId="14100"/>
          <ac:picMkLst>
            <pc:docMk/>
            <pc:sldMk cId="3763099608" sldId="435"/>
            <ac:picMk id="7" creationId="{4E8CB374-D970-AF98-117B-FC672E3F7607}"/>
          </ac:picMkLst>
        </pc:picChg>
      </pc:sldChg>
      <pc:sldChg chg="addSp delSp modSp add mod ord">
        <pc:chgData name="Guzman Bozo, Jorge" userId="7b7a28fc-8d52-4259-bff0-8a9d1dc43ec9" providerId="ADAL" clId="{F9ACCB3A-73F5-4DDA-A919-74894B16D0B3}" dt="2023-07-10T00:05:11.035" v="801" actId="113"/>
        <pc:sldMkLst>
          <pc:docMk/>
          <pc:sldMk cId="338886237" sldId="436"/>
        </pc:sldMkLst>
        <pc:spChg chg="mod">
          <ac:chgData name="Guzman Bozo, Jorge" userId="7b7a28fc-8d52-4259-bff0-8a9d1dc43ec9" providerId="ADAL" clId="{F9ACCB3A-73F5-4DDA-A919-74894B16D0B3}" dt="2023-07-10T00:05:11.035" v="801" actId="113"/>
          <ac:spMkLst>
            <pc:docMk/>
            <pc:sldMk cId="338886237" sldId="436"/>
            <ac:spMk id="3" creationId="{052FBD23-F91F-13EF-5811-E0CBB6883C5D}"/>
          </ac:spMkLst>
        </pc:spChg>
        <pc:spChg chg="mod">
          <ac:chgData name="Guzman Bozo, Jorge" userId="7b7a28fc-8d52-4259-bff0-8a9d1dc43ec9" providerId="ADAL" clId="{F9ACCB3A-73F5-4DDA-A919-74894B16D0B3}" dt="2023-07-10T00:04:50.319" v="798" actId="14100"/>
          <ac:spMkLst>
            <pc:docMk/>
            <pc:sldMk cId="338886237" sldId="436"/>
            <ac:spMk id="4" creationId="{0831E5C6-9E5E-47E6-33E3-FB59AF2CC195}"/>
          </ac:spMkLst>
        </pc:spChg>
        <pc:picChg chg="del mod">
          <ac:chgData name="Guzman Bozo, Jorge" userId="7b7a28fc-8d52-4259-bff0-8a9d1dc43ec9" providerId="ADAL" clId="{F9ACCB3A-73F5-4DDA-A919-74894B16D0B3}" dt="2023-07-10T00:01:08.079" v="764" actId="478"/>
          <ac:picMkLst>
            <pc:docMk/>
            <pc:sldMk cId="338886237" sldId="436"/>
            <ac:picMk id="6" creationId="{20D73CFC-7535-6D03-7E03-5FC028B70F9E}"/>
          </ac:picMkLst>
        </pc:picChg>
        <pc:picChg chg="add del mod">
          <ac:chgData name="Guzman Bozo, Jorge" userId="7b7a28fc-8d52-4259-bff0-8a9d1dc43ec9" providerId="ADAL" clId="{F9ACCB3A-73F5-4DDA-A919-74894B16D0B3}" dt="2023-07-10T00:04:15.480" v="790" actId="478"/>
          <ac:picMkLst>
            <pc:docMk/>
            <pc:sldMk cId="338886237" sldId="436"/>
            <ac:picMk id="7" creationId="{F7930F4A-09A0-74BE-6ACC-B84F8C6B19FB}"/>
          </ac:picMkLst>
        </pc:picChg>
        <pc:picChg chg="add mod">
          <ac:chgData name="Guzman Bozo, Jorge" userId="7b7a28fc-8d52-4259-bff0-8a9d1dc43ec9" providerId="ADAL" clId="{F9ACCB3A-73F5-4DDA-A919-74894B16D0B3}" dt="2023-07-10T00:04:58.014" v="800" actId="14100"/>
          <ac:picMkLst>
            <pc:docMk/>
            <pc:sldMk cId="338886237" sldId="436"/>
            <ac:picMk id="9" creationId="{E9460D21-C201-8807-1F73-4C3459A0BF63}"/>
          </ac:picMkLst>
        </pc:picChg>
      </pc:sldChg>
      <pc:sldChg chg="addSp delSp modSp add mod">
        <pc:chgData name="Guzman Bozo, Jorge" userId="7b7a28fc-8d52-4259-bff0-8a9d1dc43ec9" providerId="ADAL" clId="{F9ACCB3A-73F5-4DDA-A919-74894B16D0B3}" dt="2023-07-10T00:00:27.287" v="738" actId="14100"/>
        <pc:sldMkLst>
          <pc:docMk/>
          <pc:sldMk cId="708296794" sldId="437"/>
        </pc:sldMkLst>
        <pc:spChg chg="mod">
          <ac:chgData name="Guzman Bozo, Jorge" userId="7b7a28fc-8d52-4259-bff0-8a9d1dc43ec9" providerId="ADAL" clId="{F9ACCB3A-73F5-4DDA-A919-74894B16D0B3}" dt="2023-07-09T23:59:22.243" v="731" actId="20577"/>
          <ac:spMkLst>
            <pc:docMk/>
            <pc:sldMk cId="708296794" sldId="437"/>
            <ac:spMk id="3" creationId="{052FBD23-F91F-13EF-5811-E0CBB6883C5D}"/>
          </ac:spMkLst>
        </pc:spChg>
        <pc:spChg chg="mod">
          <ac:chgData name="Guzman Bozo, Jorge" userId="7b7a28fc-8d52-4259-bff0-8a9d1dc43ec9" providerId="ADAL" clId="{F9ACCB3A-73F5-4DDA-A919-74894B16D0B3}" dt="2023-07-10T00:00:19.992" v="736" actId="14100"/>
          <ac:spMkLst>
            <pc:docMk/>
            <pc:sldMk cId="708296794" sldId="437"/>
            <ac:spMk id="4" creationId="{0831E5C6-9E5E-47E6-33E3-FB59AF2CC195}"/>
          </ac:spMkLst>
        </pc:spChg>
        <pc:picChg chg="del">
          <ac:chgData name="Guzman Bozo, Jorge" userId="7b7a28fc-8d52-4259-bff0-8a9d1dc43ec9" providerId="ADAL" clId="{F9ACCB3A-73F5-4DDA-A919-74894B16D0B3}" dt="2023-07-09T23:58:43.504" v="717" actId="478"/>
          <ac:picMkLst>
            <pc:docMk/>
            <pc:sldMk cId="708296794" sldId="437"/>
            <ac:picMk id="6" creationId="{20D73CFC-7535-6D03-7E03-5FC028B70F9E}"/>
          </ac:picMkLst>
        </pc:picChg>
        <pc:picChg chg="add mod">
          <ac:chgData name="Guzman Bozo, Jorge" userId="7b7a28fc-8d52-4259-bff0-8a9d1dc43ec9" providerId="ADAL" clId="{F9ACCB3A-73F5-4DDA-A919-74894B16D0B3}" dt="2023-07-10T00:00:27.287" v="738" actId="14100"/>
          <ac:picMkLst>
            <pc:docMk/>
            <pc:sldMk cId="708296794" sldId="437"/>
            <ac:picMk id="7" creationId="{A2A76574-D99F-AA1F-FE37-367B8F018497}"/>
          </ac:picMkLst>
        </pc:picChg>
      </pc:sldChg>
      <pc:sldChg chg="modSp add mod ord">
        <pc:chgData name="Guzman Bozo, Jorge" userId="7b7a28fc-8d52-4259-bff0-8a9d1dc43ec9" providerId="ADAL" clId="{F9ACCB3A-73F5-4DDA-A919-74894B16D0B3}" dt="2023-07-10T00:06:41.343" v="824" actId="1076"/>
        <pc:sldMkLst>
          <pc:docMk/>
          <pc:sldMk cId="1318146993" sldId="438"/>
        </pc:sldMkLst>
        <pc:spChg chg="mod">
          <ac:chgData name="Guzman Bozo, Jorge" userId="7b7a28fc-8d52-4259-bff0-8a9d1dc43ec9" providerId="ADAL" clId="{F9ACCB3A-73F5-4DDA-A919-74894B16D0B3}" dt="2023-07-10T00:06:41.343" v="824" actId="1076"/>
          <ac:spMkLst>
            <pc:docMk/>
            <pc:sldMk cId="1318146993" sldId="438"/>
            <ac:spMk id="3" creationId="{87A9F761-F66D-564C-A85F-5D24B1E7B998}"/>
          </ac:spMkLst>
        </pc:spChg>
        <pc:spChg chg="mod">
          <ac:chgData name="Guzman Bozo, Jorge" userId="7b7a28fc-8d52-4259-bff0-8a9d1dc43ec9" providerId="ADAL" clId="{F9ACCB3A-73F5-4DDA-A919-74894B16D0B3}" dt="2023-07-10T00:06:18.736" v="817" actId="20577"/>
          <ac:spMkLst>
            <pc:docMk/>
            <pc:sldMk cId="1318146993" sldId="438"/>
            <ac:spMk id="4" creationId="{DC622BE7-4A49-A749-B2F2-EA3AD97A1AEF}"/>
          </ac:spMkLst>
        </pc:spChg>
      </pc:sldChg>
      <pc:sldChg chg="addSp delSp modSp add mod ord">
        <pc:chgData name="Guzman Bozo, Jorge" userId="7b7a28fc-8d52-4259-bff0-8a9d1dc43ec9" providerId="ADAL" clId="{F9ACCB3A-73F5-4DDA-A919-74894B16D0B3}" dt="2023-07-10T00:31:59.379" v="1236" actId="6549"/>
        <pc:sldMkLst>
          <pc:docMk/>
          <pc:sldMk cId="3384651096" sldId="439"/>
        </pc:sldMkLst>
        <pc:spChg chg="mod">
          <ac:chgData name="Guzman Bozo, Jorge" userId="7b7a28fc-8d52-4259-bff0-8a9d1dc43ec9" providerId="ADAL" clId="{F9ACCB3A-73F5-4DDA-A919-74894B16D0B3}" dt="2023-07-10T00:06:31.656" v="820" actId="20577"/>
          <ac:spMkLst>
            <pc:docMk/>
            <pc:sldMk cId="3384651096" sldId="439"/>
            <ac:spMk id="2" creationId="{1F11FCC6-3B49-9D46-8B62-80E94C906F0A}"/>
          </ac:spMkLst>
        </pc:spChg>
        <pc:spChg chg="mod">
          <ac:chgData name="Guzman Bozo, Jorge" userId="7b7a28fc-8d52-4259-bff0-8a9d1dc43ec9" providerId="ADAL" clId="{F9ACCB3A-73F5-4DDA-A919-74894B16D0B3}" dt="2023-07-10T00:28:48.739" v="1216" actId="20577"/>
          <ac:spMkLst>
            <pc:docMk/>
            <pc:sldMk cId="3384651096" sldId="439"/>
            <ac:spMk id="3" creationId="{052FBD23-F91F-13EF-5811-E0CBB6883C5D}"/>
          </ac:spMkLst>
        </pc:spChg>
        <pc:spChg chg="mod">
          <ac:chgData name="Guzman Bozo, Jorge" userId="7b7a28fc-8d52-4259-bff0-8a9d1dc43ec9" providerId="ADAL" clId="{F9ACCB3A-73F5-4DDA-A919-74894B16D0B3}" dt="2023-07-10T00:31:59.379" v="1236" actId="6549"/>
          <ac:spMkLst>
            <pc:docMk/>
            <pc:sldMk cId="3384651096" sldId="439"/>
            <ac:spMk id="4" creationId="{385C8AD2-450C-AF33-1D3E-6773B0BA106F}"/>
          </ac:spMkLst>
        </pc:spChg>
        <pc:picChg chg="add mod">
          <ac:chgData name="Guzman Bozo, Jorge" userId="7b7a28fc-8d52-4259-bff0-8a9d1dc43ec9" providerId="ADAL" clId="{F9ACCB3A-73F5-4DDA-A919-74894B16D0B3}" dt="2023-07-10T00:30:11.109" v="1225" actId="1076"/>
          <ac:picMkLst>
            <pc:docMk/>
            <pc:sldMk cId="3384651096" sldId="439"/>
            <ac:picMk id="6" creationId="{B51699B0-3759-1EF5-CD58-AB50E33FCD1A}"/>
          </ac:picMkLst>
        </pc:picChg>
        <pc:picChg chg="del">
          <ac:chgData name="Guzman Bozo, Jorge" userId="7b7a28fc-8d52-4259-bff0-8a9d1dc43ec9" providerId="ADAL" clId="{F9ACCB3A-73F5-4DDA-A919-74894B16D0B3}" dt="2023-07-10T00:27:34.153" v="1199" actId="478"/>
          <ac:picMkLst>
            <pc:docMk/>
            <pc:sldMk cId="3384651096" sldId="439"/>
            <ac:picMk id="7" creationId="{6A282EC4-0104-BAB4-B277-190572548621}"/>
          </ac:picMkLst>
        </pc:picChg>
      </pc:sldChg>
      <pc:sldChg chg="addSp modSp add mod">
        <pc:chgData name="Guzman Bozo, Jorge" userId="7b7a28fc-8d52-4259-bff0-8a9d1dc43ec9" providerId="ADAL" clId="{F9ACCB3A-73F5-4DDA-A919-74894B16D0B3}" dt="2023-07-10T00:12:00.015" v="1019" actId="1036"/>
        <pc:sldMkLst>
          <pc:docMk/>
          <pc:sldMk cId="13772681" sldId="440"/>
        </pc:sldMkLst>
        <pc:spChg chg="mod">
          <ac:chgData name="Guzman Bozo, Jorge" userId="7b7a28fc-8d52-4259-bff0-8a9d1dc43ec9" providerId="ADAL" clId="{F9ACCB3A-73F5-4DDA-A919-74894B16D0B3}" dt="2023-07-10T00:09:31.820" v="863" actId="21"/>
          <ac:spMkLst>
            <pc:docMk/>
            <pc:sldMk cId="13772681" sldId="440"/>
            <ac:spMk id="3" creationId="{052FBD23-F91F-13EF-5811-E0CBB6883C5D}"/>
          </ac:spMkLst>
        </pc:spChg>
        <pc:spChg chg="mod">
          <ac:chgData name="Guzman Bozo, Jorge" userId="7b7a28fc-8d52-4259-bff0-8a9d1dc43ec9" providerId="ADAL" clId="{F9ACCB3A-73F5-4DDA-A919-74894B16D0B3}" dt="2023-07-10T00:10:12.110" v="873" actId="14100"/>
          <ac:spMkLst>
            <pc:docMk/>
            <pc:sldMk cId="13772681" sldId="440"/>
            <ac:spMk id="4" creationId="{385C8AD2-450C-AF33-1D3E-6773B0BA106F}"/>
          </ac:spMkLst>
        </pc:spChg>
        <pc:spChg chg="add mod">
          <ac:chgData name="Guzman Bozo, Jorge" userId="7b7a28fc-8d52-4259-bff0-8a9d1dc43ec9" providerId="ADAL" clId="{F9ACCB3A-73F5-4DDA-A919-74894B16D0B3}" dt="2023-07-10T00:12:00.015" v="1019" actId="1036"/>
          <ac:spMkLst>
            <pc:docMk/>
            <pc:sldMk cId="13772681" sldId="440"/>
            <ac:spMk id="7" creationId="{6C9BB499-E358-F58A-E302-5CD72B16635D}"/>
          </ac:spMkLst>
        </pc:spChg>
        <pc:picChg chg="add mod">
          <ac:chgData name="Guzman Bozo, Jorge" userId="7b7a28fc-8d52-4259-bff0-8a9d1dc43ec9" providerId="ADAL" clId="{F9ACCB3A-73F5-4DDA-A919-74894B16D0B3}" dt="2023-07-10T00:10:15.895" v="874" actId="14100"/>
          <ac:picMkLst>
            <pc:docMk/>
            <pc:sldMk cId="13772681" sldId="440"/>
            <ac:picMk id="6" creationId="{D8A1D9E4-77AB-2C52-D0CD-C7FF171F3A9D}"/>
          </ac:picMkLst>
        </pc:picChg>
      </pc:sldChg>
      <pc:sldChg chg="add del">
        <pc:chgData name="Guzman Bozo, Jorge" userId="7b7a28fc-8d52-4259-bff0-8a9d1dc43ec9" providerId="ADAL" clId="{F9ACCB3A-73F5-4DDA-A919-74894B16D0B3}" dt="2023-07-10T00:16:06.076" v="1076" actId="47"/>
        <pc:sldMkLst>
          <pc:docMk/>
          <pc:sldMk cId="3154471155" sldId="441"/>
        </pc:sldMkLst>
      </pc:sldChg>
      <pc:sldChg chg="add del">
        <pc:chgData name="Guzman Bozo, Jorge" userId="7b7a28fc-8d52-4259-bff0-8a9d1dc43ec9" providerId="ADAL" clId="{F9ACCB3A-73F5-4DDA-A919-74894B16D0B3}" dt="2023-07-10T00:16:07.411" v="1077" actId="47"/>
        <pc:sldMkLst>
          <pc:docMk/>
          <pc:sldMk cId="1834672361" sldId="442"/>
        </pc:sldMkLst>
      </pc:sldChg>
      <pc:sldChg chg="addSp delSp modSp add mod">
        <pc:chgData name="Guzman Bozo, Jorge" userId="7b7a28fc-8d52-4259-bff0-8a9d1dc43ec9" providerId="ADAL" clId="{F9ACCB3A-73F5-4DDA-A919-74894B16D0B3}" dt="2023-07-10T00:15:57.207" v="1074" actId="14100"/>
        <pc:sldMkLst>
          <pc:docMk/>
          <pc:sldMk cId="2779631716" sldId="443"/>
        </pc:sldMkLst>
        <pc:spChg chg="mod">
          <ac:chgData name="Guzman Bozo, Jorge" userId="7b7a28fc-8d52-4259-bff0-8a9d1dc43ec9" providerId="ADAL" clId="{F9ACCB3A-73F5-4DDA-A919-74894B16D0B3}" dt="2023-07-10T00:13:03.490" v="1031" actId="20577"/>
          <ac:spMkLst>
            <pc:docMk/>
            <pc:sldMk cId="2779631716" sldId="443"/>
            <ac:spMk id="3" creationId="{052FBD23-F91F-13EF-5811-E0CBB6883C5D}"/>
          </ac:spMkLst>
        </pc:spChg>
        <pc:spChg chg="add del mod">
          <ac:chgData name="Guzman Bozo, Jorge" userId="7b7a28fc-8d52-4259-bff0-8a9d1dc43ec9" providerId="ADAL" clId="{F9ACCB3A-73F5-4DDA-A919-74894B16D0B3}" dt="2023-07-10T00:13:30.129" v="1046" actId="14100"/>
          <ac:spMkLst>
            <pc:docMk/>
            <pc:sldMk cId="2779631716" sldId="443"/>
            <ac:spMk id="4" creationId="{385C8AD2-450C-AF33-1D3E-6773B0BA106F}"/>
          </ac:spMkLst>
        </pc:spChg>
        <pc:spChg chg="add del">
          <ac:chgData name="Guzman Bozo, Jorge" userId="7b7a28fc-8d52-4259-bff0-8a9d1dc43ec9" providerId="ADAL" clId="{F9ACCB3A-73F5-4DDA-A919-74894B16D0B3}" dt="2023-07-10T00:13:11.399" v="1038" actId="22"/>
          <ac:spMkLst>
            <pc:docMk/>
            <pc:sldMk cId="2779631716" sldId="443"/>
            <ac:spMk id="6" creationId="{4B657831-6476-1FB7-C0BE-DB41CC7C2723}"/>
          </ac:spMkLst>
        </pc:spChg>
        <pc:spChg chg="add mod">
          <ac:chgData name="Guzman Bozo, Jorge" userId="7b7a28fc-8d52-4259-bff0-8a9d1dc43ec9" providerId="ADAL" clId="{F9ACCB3A-73F5-4DDA-A919-74894B16D0B3}" dt="2023-07-10T00:15:57.207" v="1074" actId="14100"/>
          <ac:spMkLst>
            <pc:docMk/>
            <pc:sldMk cId="2779631716" sldId="443"/>
            <ac:spMk id="9" creationId="{0791054B-840D-B7FC-A987-1F63601C71BA}"/>
          </ac:spMkLst>
        </pc:spChg>
        <pc:picChg chg="add mod">
          <ac:chgData name="Guzman Bozo, Jorge" userId="7b7a28fc-8d52-4259-bff0-8a9d1dc43ec9" providerId="ADAL" clId="{F9ACCB3A-73F5-4DDA-A919-74894B16D0B3}" dt="2023-07-10T00:15:42.967" v="1061" actId="1035"/>
          <ac:picMkLst>
            <pc:docMk/>
            <pc:sldMk cId="2779631716" sldId="443"/>
            <ac:picMk id="8" creationId="{DA23C448-6674-6DFF-9855-547B97E46490}"/>
          </ac:picMkLst>
        </pc:picChg>
      </pc:sldChg>
      <pc:sldChg chg="add del">
        <pc:chgData name="Guzman Bozo, Jorge" userId="7b7a28fc-8d52-4259-bff0-8a9d1dc43ec9" providerId="ADAL" clId="{F9ACCB3A-73F5-4DDA-A919-74894B16D0B3}" dt="2023-07-10T00:12:09.418" v="1021" actId="47"/>
        <pc:sldMkLst>
          <pc:docMk/>
          <pc:sldMk cId="2529871069" sldId="444"/>
        </pc:sldMkLst>
      </pc:sldChg>
      <pc:sldChg chg="addSp delSp modSp add mod">
        <pc:chgData name="Guzman Bozo, Jorge" userId="7b7a28fc-8d52-4259-bff0-8a9d1dc43ec9" providerId="ADAL" clId="{F9ACCB3A-73F5-4DDA-A919-74894B16D0B3}" dt="2023-07-10T00:23:48.158" v="1174" actId="1076"/>
        <pc:sldMkLst>
          <pc:docMk/>
          <pc:sldMk cId="3444237484" sldId="444"/>
        </pc:sldMkLst>
        <pc:spChg chg="mod">
          <ac:chgData name="Guzman Bozo, Jorge" userId="7b7a28fc-8d52-4259-bff0-8a9d1dc43ec9" providerId="ADAL" clId="{F9ACCB3A-73F5-4DDA-A919-74894B16D0B3}" dt="2023-07-10T00:16:51.836" v="1085" actId="113"/>
          <ac:spMkLst>
            <pc:docMk/>
            <pc:sldMk cId="3444237484" sldId="444"/>
            <ac:spMk id="3" creationId="{052FBD23-F91F-13EF-5811-E0CBB6883C5D}"/>
          </ac:spMkLst>
        </pc:spChg>
        <pc:spChg chg="del mod">
          <ac:chgData name="Guzman Bozo, Jorge" userId="7b7a28fc-8d52-4259-bff0-8a9d1dc43ec9" providerId="ADAL" clId="{F9ACCB3A-73F5-4DDA-A919-74894B16D0B3}" dt="2023-07-10T00:20:48.360" v="1088" actId="478"/>
          <ac:spMkLst>
            <pc:docMk/>
            <pc:sldMk cId="3444237484" sldId="444"/>
            <ac:spMk id="4" creationId="{385C8AD2-450C-AF33-1D3E-6773B0BA106F}"/>
          </ac:spMkLst>
        </pc:spChg>
        <pc:spChg chg="add mod">
          <ac:chgData name="Guzman Bozo, Jorge" userId="7b7a28fc-8d52-4259-bff0-8a9d1dc43ec9" providerId="ADAL" clId="{F9ACCB3A-73F5-4DDA-A919-74894B16D0B3}" dt="2023-07-10T00:23:48.158" v="1174" actId="1076"/>
          <ac:spMkLst>
            <pc:docMk/>
            <pc:sldMk cId="3444237484" sldId="444"/>
            <ac:spMk id="6" creationId="{26FC7095-EDE8-C352-C3A0-BD3F590603E6}"/>
          </ac:spMkLst>
        </pc:spChg>
        <pc:spChg chg="del">
          <ac:chgData name="Guzman Bozo, Jorge" userId="7b7a28fc-8d52-4259-bff0-8a9d1dc43ec9" providerId="ADAL" clId="{F9ACCB3A-73F5-4DDA-A919-74894B16D0B3}" dt="2023-07-10T00:22:29.887" v="1098" actId="478"/>
          <ac:spMkLst>
            <pc:docMk/>
            <pc:sldMk cId="3444237484" sldId="444"/>
            <ac:spMk id="9" creationId="{0791054B-840D-B7FC-A987-1F63601C71BA}"/>
          </ac:spMkLst>
        </pc:spChg>
        <pc:spChg chg="add del mod">
          <ac:chgData name="Guzman Bozo, Jorge" userId="7b7a28fc-8d52-4259-bff0-8a9d1dc43ec9" providerId="ADAL" clId="{F9ACCB3A-73F5-4DDA-A919-74894B16D0B3}" dt="2023-07-10T00:22:44.159" v="1104" actId="478"/>
          <ac:spMkLst>
            <pc:docMk/>
            <pc:sldMk cId="3444237484" sldId="444"/>
            <ac:spMk id="10" creationId="{43D2B080-104D-F5E1-241C-78D3B219EE1F}"/>
          </ac:spMkLst>
        </pc:spChg>
        <pc:picChg chg="add mod">
          <ac:chgData name="Guzman Bozo, Jorge" userId="7b7a28fc-8d52-4259-bff0-8a9d1dc43ec9" providerId="ADAL" clId="{F9ACCB3A-73F5-4DDA-A919-74894B16D0B3}" dt="2023-07-10T00:23:24.493" v="1122" actId="1076"/>
          <ac:picMkLst>
            <pc:docMk/>
            <pc:sldMk cId="3444237484" sldId="444"/>
            <ac:picMk id="5" creationId="{117510EF-9FDC-7695-D706-3139736987B9}"/>
          </ac:picMkLst>
        </pc:picChg>
        <pc:picChg chg="del mod">
          <ac:chgData name="Guzman Bozo, Jorge" userId="7b7a28fc-8d52-4259-bff0-8a9d1dc43ec9" providerId="ADAL" clId="{F9ACCB3A-73F5-4DDA-A919-74894B16D0B3}" dt="2023-07-10T00:16:37.887" v="1079" actId="478"/>
          <ac:picMkLst>
            <pc:docMk/>
            <pc:sldMk cId="3444237484" sldId="444"/>
            <ac:picMk id="8" creationId="{DA23C448-6674-6DFF-9855-547B97E46490}"/>
          </ac:picMkLst>
        </pc:picChg>
      </pc:sldChg>
      <pc:sldChg chg="addSp delSp modSp add mod ord">
        <pc:chgData name="Guzman Bozo, Jorge" userId="7b7a28fc-8d52-4259-bff0-8a9d1dc43ec9" providerId="ADAL" clId="{F9ACCB3A-73F5-4DDA-A919-74894B16D0B3}" dt="2023-07-10T00:27:31.424" v="1198"/>
        <pc:sldMkLst>
          <pc:docMk/>
          <pc:sldMk cId="2564089637" sldId="445"/>
        </pc:sldMkLst>
        <pc:spChg chg="mod">
          <ac:chgData name="Guzman Bozo, Jorge" userId="7b7a28fc-8d52-4259-bff0-8a9d1dc43ec9" providerId="ADAL" clId="{F9ACCB3A-73F5-4DDA-A919-74894B16D0B3}" dt="2023-07-10T00:26:21.043" v="1185"/>
          <ac:spMkLst>
            <pc:docMk/>
            <pc:sldMk cId="2564089637" sldId="445"/>
            <ac:spMk id="3" creationId="{052FBD23-F91F-13EF-5811-E0CBB6883C5D}"/>
          </ac:spMkLst>
        </pc:spChg>
        <pc:spChg chg="mod">
          <ac:chgData name="Guzman Bozo, Jorge" userId="7b7a28fc-8d52-4259-bff0-8a9d1dc43ec9" providerId="ADAL" clId="{F9ACCB3A-73F5-4DDA-A919-74894B16D0B3}" dt="2023-07-10T00:26:48.108" v="1191" actId="113"/>
          <ac:spMkLst>
            <pc:docMk/>
            <pc:sldMk cId="2564089637" sldId="445"/>
            <ac:spMk id="4" creationId="{385C8AD2-450C-AF33-1D3E-6773B0BA106F}"/>
          </ac:spMkLst>
        </pc:spChg>
        <pc:picChg chg="add mod">
          <ac:chgData name="Guzman Bozo, Jorge" userId="7b7a28fc-8d52-4259-bff0-8a9d1dc43ec9" providerId="ADAL" clId="{F9ACCB3A-73F5-4DDA-A919-74894B16D0B3}" dt="2023-07-10T00:27:26.189" v="1196" actId="1076"/>
          <ac:picMkLst>
            <pc:docMk/>
            <pc:sldMk cId="2564089637" sldId="445"/>
            <ac:picMk id="6" creationId="{61E1C9E6-2AA9-973B-E59C-6B61C24C2B1B}"/>
          </ac:picMkLst>
        </pc:picChg>
        <pc:picChg chg="del">
          <ac:chgData name="Guzman Bozo, Jorge" userId="7b7a28fc-8d52-4259-bff0-8a9d1dc43ec9" providerId="ADAL" clId="{F9ACCB3A-73F5-4DDA-A919-74894B16D0B3}" dt="2023-07-10T00:25:22.894" v="1176" actId="478"/>
          <ac:picMkLst>
            <pc:docMk/>
            <pc:sldMk cId="2564089637" sldId="445"/>
            <ac:picMk id="7" creationId="{6A282EC4-0104-BAB4-B277-190572548621}"/>
          </ac:picMkLst>
        </pc:picChg>
      </pc:sldChg>
      <pc:sldChg chg="addSp delSp modSp add mod">
        <pc:chgData name="Guzman Bozo, Jorge" userId="7b7a28fc-8d52-4259-bff0-8a9d1dc43ec9" providerId="ADAL" clId="{F9ACCB3A-73F5-4DDA-A919-74894B16D0B3}" dt="2023-07-10T00:36:30.507" v="1265" actId="6549"/>
        <pc:sldMkLst>
          <pc:docMk/>
          <pc:sldMk cId="3844629256" sldId="446"/>
        </pc:sldMkLst>
        <pc:spChg chg="mod">
          <ac:chgData name="Guzman Bozo, Jorge" userId="7b7a28fc-8d52-4259-bff0-8a9d1dc43ec9" providerId="ADAL" clId="{F9ACCB3A-73F5-4DDA-A919-74894B16D0B3}" dt="2023-07-10T00:34:21.571" v="1252" actId="113"/>
          <ac:spMkLst>
            <pc:docMk/>
            <pc:sldMk cId="3844629256" sldId="446"/>
            <ac:spMk id="3" creationId="{052FBD23-F91F-13EF-5811-E0CBB6883C5D}"/>
          </ac:spMkLst>
        </pc:spChg>
        <pc:spChg chg="mod">
          <ac:chgData name="Guzman Bozo, Jorge" userId="7b7a28fc-8d52-4259-bff0-8a9d1dc43ec9" providerId="ADAL" clId="{F9ACCB3A-73F5-4DDA-A919-74894B16D0B3}" dt="2023-07-10T00:36:30.507" v="1265" actId="6549"/>
          <ac:spMkLst>
            <pc:docMk/>
            <pc:sldMk cId="3844629256" sldId="446"/>
            <ac:spMk id="4" creationId="{385C8AD2-450C-AF33-1D3E-6773B0BA106F}"/>
          </ac:spMkLst>
        </pc:spChg>
        <pc:picChg chg="del">
          <ac:chgData name="Guzman Bozo, Jorge" userId="7b7a28fc-8d52-4259-bff0-8a9d1dc43ec9" providerId="ADAL" clId="{F9ACCB3A-73F5-4DDA-A919-74894B16D0B3}" dt="2023-07-10T00:35:25.681" v="1256" actId="478"/>
          <ac:picMkLst>
            <pc:docMk/>
            <pc:sldMk cId="3844629256" sldId="446"/>
            <ac:picMk id="6" creationId="{B51699B0-3759-1EF5-CD58-AB50E33FCD1A}"/>
          </ac:picMkLst>
        </pc:picChg>
        <pc:picChg chg="add mod">
          <ac:chgData name="Guzman Bozo, Jorge" userId="7b7a28fc-8d52-4259-bff0-8a9d1dc43ec9" providerId="ADAL" clId="{F9ACCB3A-73F5-4DDA-A919-74894B16D0B3}" dt="2023-07-10T00:35:33.582" v="1261" actId="1076"/>
          <ac:picMkLst>
            <pc:docMk/>
            <pc:sldMk cId="3844629256" sldId="446"/>
            <ac:picMk id="7" creationId="{7CB706DE-48DA-7CA9-08D7-03FFC57CD456}"/>
          </ac:picMkLst>
        </pc:picChg>
      </pc:sldChg>
      <pc:sldChg chg="addSp delSp modSp add mod">
        <pc:chgData name="Guzman Bozo, Jorge" userId="7b7a28fc-8d52-4259-bff0-8a9d1dc43ec9" providerId="ADAL" clId="{F9ACCB3A-73F5-4DDA-A919-74894B16D0B3}" dt="2023-07-10T00:44:48.749" v="1318" actId="1076"/>
        <pc:sldMkLst>
          <pc:docMk/>
          <pc:sldMk cId="3231454895" sldId="447"/>
        </pc:sldMkLst>
        <pc:spChg chg="mod">
          <ac:chgData name="Guzman Bozo, Jorge" userId="7b7a28fc-8d52-4259-bff0-8a9d1dc43ec9" providerId="ADAL" clId="{F9ACCB3A-73F5-4DDA-A919-74894B16D0B3}" dt="2023-07-10T00:43:49.650" v="1307" actId="113"/>
          <ac:spMkLst>
            <pc:docMk/>
            <pc:sldMk cId="3231454895" sldId="447"/>
            <ac:spMk id="3" creationId="{052FBD23-F91F-13EF-5811-E0CBB6883C5D}"/>
          </ac:spMkLst>
        </pc:spChg>
        <pc:spChg chg="mod">
          <ac:chgData name="Guzman Bozo, Jorge" userId="7b7a28fc-8d52-4259-bff0-8a9d1dc43ec9" providerId="ADAL" clId="{F9ACCB3A-73F5-4DDA-A919-74894B16D0B3}" dt="2023-07-10T00:44:46.845" v="1317" actId="1076"/>
          <ac:spMkLst>
            <pc:docMk/>
            <pc:sldMk cId="3231454895" sldId="447"/>
            <ac:spMk id="4" creationId="{385C8AD2-450C-AF33-1D3E-6773B0BA106F}"/>
          </ac:spMkLst>
        </pc:spChg>
        <pc:picChg chg="add mod">
          <ac:chgData name="Guzman Bozo, Jorge" userId="7b7a28fc-8d52-4259-bff0-8a9d1dc43ec9" providerId="ADAL" clId="{F9ACCB3A-73F5-4DDA-A919-74894B16D0B3}" dt="2023-07-10T00:44:48.749" v="1318" actId="1076"/>
          <ac:picMkLst>
            <pc:docMk/>
            <pc:sldMk cId="3231454895" sldId="447"/>
            <ac:picMk id="6" creationId="{A8D27FEE-9BA6-D573-5BD5-B3588513EBBF}"/>
          </ac:picMkLst>
        </pc:picChg>
        <pc:picChg chg="del">
          <ac:chgData name="Guzman Bozo, Jorge" userId="7b7a28fc-8d52-4259-bff0-8a9d1dc43ec9" providerId="ADAL" clId="{F9ACCB3A-73F5-4DDA-A919-74894B16D0B3}" dt="2023-07-10T00:43:30.367" v="1297" actId="478"/>
          <ac:picMkLst>
            <pc:docMk/>
            <pc:sldMk cId="3231454895" sldId="447"/>
            <ac:picMk id="7" creationId="{7CB706DE-48DA-7CA9-08D7-03FFC57CD456}"/>
          </ac:picMkLst>
        </pc:picChg>
      </pc:sldChg>
    </pc:docChg>
  </pc:docChgLst>
  <pc:docChgLst>
    <pc:chgData name="Guzman Bozo, Jorge" userId="7b7a28fc-8d52-4259-bff0-8a9d1dc43ec9" providerId="ADAL" clId="{A59CAF74-5B9F-4BCA-96CB-C8EE62FFCB51}"/>
    <pc:docChg chg="undo custSel addSld delSld modSld">
      <pc:chgData name="Guzman Bozo, Jorge" userId="7b7a28fc-8d52-4259-bff0-8a9d1dc43ec9" providerId="ADAL" clId="{A59CAF74-5B9F-4BCA-96CB-C8EE62FFCB51}" dt="2023-07-06T23:53:27.747" v="198" actId="478"/>
      <pc:docMkLst>
        <pc:docMk/>
      </pc:docMkLst>
      <pc:sldChg chg="del">
        <pc:chgData name="Guzman Bozo, Jorge" userId="7b7a28fc-8d52-4259-bff0-8a9d1dc43ec9" providerId="ADAL" clId="{A59CAF74-5B9F-4BCA-96CB-C8EE62FFCB51}" dt="2023-07-06T21:53:31.307" v="41" actId="47"/>
        <pc:sldMkLst>
          <pc:docMk/>
          <pc:sldMk cId="1520246413" sldId="332"/>
        </pc:sldMkLst>
      </pc:sldChg>
      <pc:sldChg chg="delSp modSp mod">
        <pc:chgData name="Guzman Bozo, Jorge" userId="7b7a28fc-8d52-4259-bff0-8a9d1dc43ec9" providerId="ADAL" clId="{A59CAF74-5B9F-4BCA-96CB-C8EE62FFCB51}" dt="2023-07-06T23:53:27.747" v="198" actId="478"/>
        <pc:sldMkLst>
          <pc:docMk/>
          <pc:sldMk cId="3979444189" sldId="337"/>
        </pc:sldMkLst>
        <pc:spChg chg="mod">
          <ac:chgData name="Guzman Bozo, Jorge" userId="7b7a28fc-8d52-4259-bff0-8a9d1dc43ec9" providerId="ADAL" clId="{A59CAF74-5B9F-4BCA-96CB-C8EE62FFCB51}" dt="2023-07-06T23:53:24.219" v="197" actId="20577"/>
          <ac:spMkLst>
            <pc:docMk/>
            <pc:sldMk cId="3979444189" sldId="337"/>
            <ac:spMk id="12" creationId="{BB375BB0-38DE-5947-A049-E37CBB392147}"/>
          </ac:spMkLst>
        </pc:spChg>
        <pc:spChg chg="del">
          <ac:chgData name="Guzman Bozo, Jorge" userId="7b7a28fc-8d52-4259-bff0-8a9d1dc43ec9" providerId="ADAL" clId="{A59CAF74-5B9F-4BCA-96CB-C8EE62FFCB51}" dt="2023-07-06T23:53:27.747" v="198" actId="478"/>
          <ac:spMkLst>
            <pc:docMk/>
            <pc:sldMk cId="3979444189" sldId="337"/>
            <ac:spMk id="16" creationId="{5AD2299A-27D1-AA45-A043-C0D64B734853}"/>
          </ac:spMkLst>
        </pc:spChg>
        <pc:spChg chg="del">
          <ac:chgData name="Guzman Bozo, Jorge" userId="7b7a28fc-8d52-4259-bff0-8a9d1dc43ec9" providerId="ADAL" clId="{A59CAF74-5B9F-4BCA-96CB-C8EE62FFCB51}" dt="2023-07-06T23:53:27.747" v="198" actId="478"/>
          <ac:spMkLst>
            <pc:docMk/>
            <pc:sldMk cId="3979444189" sldId="337"/>
            <ac:spMk id="18" creationId="{5FEE1E9F-D6A8-614C-BB95-3AFA463327D0}"/>
          </ac:spMkLst>
        </pc:spChg>
      </pc:sldChg>
      <pc:sldChg chg="del">
        <pc:chgData name="Guzman Bozo, Jorge" userId="7b7a28fc-8d52-4259-bff0-8a9d1dc43ec9" providerId="ADAL" clId="{A59CAF74-5B9F-4BCA-96CB-C8EE62FFCB51}" dt="2023-07-06T21:53:31.755" v="42" actId="47"/>
        <pc:sldMkLst>
          <pc:docMk/>
          <pc:sldMk cId="2772616042" sldId="372"/>
        </pc:sldMkLst>
      </pc:sldChg>
      <pc:sldChg chg="modSp mod">
        <pc:chgData name="Guzman Bozo, Jorge" userId="7b7a28fc-8d52-4259-bff0-8a9d1dc43ec9" providerId="ADAL" clId="{A59CAF74-5B9F-4BCA-96CB-C8EE62FFCB51}" dt="2023-07-06T22:01:58.420" v="91" actId="20577"/>
        <pc:sldMkLst>
          <pc:docMk/>
          <pc:sldMk cId="837998518" sldId="376"/>
        </pc:sldMkLst>
        <pc:spChg chg="mod">
          <ac:chgData name="Guzman Bozo, Jorge" userId="7b7a28fc-8d52-4259-bff0-8a9d1dc43ec9" providerId="ADAL" clId="{A59CAF74-5B9F-4BCA-96CB-C8EE62FFCB51}" dt="2023-07-06T22:01:58.420" v="91" actId="20577"/>
          <ac:spMkLst>
            <pc:docMk/>
            <pc:sldMk cId="837998518" sldId="376"/>
            <ac:spMk id="3" creationId="{052FBD23-F91F-13EF-5811-E0CBB6883C5D}"/>
          </ac:spMkLst>
        </pc:spChg>
      </pc:sldChg>
      <pc:sldChg chg="del">
        <pc:chgData name="Guzman Bozo, Jorge" userId="7b7a28fc-8d52-4259-bff0-8a9d1dc43ec9" providerId="ADAL" clId="{A59CAF74-5B9F-4BCA-96CB-C8EE62FFCB51}" dt="2023-07-06T23:51:01.784" v="179" actId="47"/>
        <pc:sldMkLst>
          <pc:docMk/>
          <pc:sldMk cId="857766303" sldId="377"/>
        </pc:sldMkLst>
      </pc:sldChg>
      <pc:sldChg chg="modSp mod">
        <pc:chgData name="Guzman Bozo, Jorge" userId="7b7a28fc-8d52-4259-bff0-8a9d1dc43ec9" providerId="ADAL" clId="{A59CAF74-5B9F-4BCA-96CB-C8EE62FFCB51}" dt="2023-07-06T22:02:30.719" v="93" actId="20577"/>
        <pc:sldMkLst>
          <pc:docMk/>
          <pc:sldMk cId="1579075980" sldId="382"/>
        </pc:sldMkLst>
        <pc:spChg chg="mod">
          <ac:chgData name="Guzman Bozo, Jorge" userId="7b7a28fc-8d52-4259-bff0-8a9d1dc43ec9" providerId="ADAL" clId="{A59CAF74-5B9F-4BCA-96CB-C8EE62FFCB51}" dt="2023-07-06T22:02:30.719" v="93" actId="20577"/>
          <ac:spMkLst>
            <pc:docMk/>
            <pc:sldMk cId="1579075980" sldId="382"/>
            <ac:spMk id="3" creationId="{052FBD23-F91F-13EF-5811-E0CBB6883C5D}"/>
          </ac:spMkLst>
        </pc:spChg>
      </pc:sldChg>
      <pc:sldChg chg="modSp mod">
        <pc:chgData name="Guzman Bozo, Jorge" userId="7b7a28fc-8d52-4259-bff0-8a9d1dc43ec9" providerId="ADAL" clId="{A59CAF74-5B9F-4BCA-96CB-C8EE62FFCB51}" dt="2023-07-06T21:54:40.522" v="75" actId="1076"/>
        <pc:sldMkLst>
          <pc:docMk/>
          <pc:sldMk cId="3989500144" sldId="416"/>
        </pc:sldMkLst>
        <pc:spChg chg="mod">
          <ac:chgData name="Guzman Bozo, Jorge" userId="7b7a28fc-8d52-4259-bff0-8a9d1dc43ec9" providerId="ADAL" clId="{A59CAF74-5B9F-4BCA-96CB-C8EE62FFCB51}" dt="2023-07-06T21:54:40.522" v="75" actId="1076"/>
          <ac:spMkLst>
            <pc:docMk/>
            <pc:sldMk cId="3989500144" sldId="416"/>
            <ac:spMk id="3" creationId="{052FBD23-F91F-13EF-5811-E0CBB6883C5D}"/>
          </ac:spMkLst>
        </pc:spChg>
      </pc:sldChg>
      <pc:sldChg chg="modSp mod">
        <pc:chgData name="Guzman Bozo, Jorge" userId="7b7a28fc-8d52-4259-bff0-8a9d1dc43ec9" providerId="ADAL" clId="{A59CAF74-5B9F-4BCA-96CB-C8EE62FFCB51}" dt="2023-07-06T13:12:54.953" v="0" actId="33524"/>
        <pc:sldMkLst>
          <pc:docMk/>
          <pc:sldMk cId="2751973282" sldId="422"/>
        </pc:sldMkLst>
        <pc:spChg chg="mod">
          <ac:chgData name="Guzman Bozo, Jorge" userId="7b7a28fc-8d52-4259-bff0-8a9d1dc43ec9" providerId="ADAL" clId="{A59CAF74-5B9F-4BCA-96CB-C8EE62FFCB51}" dt="2023-07-06T13:12:54.953" v="0" actId="33524"/>
          <ac:spMkLst>
            <pc:docMk/>
            <pc:sldMk cId="2751973282" sldId="422"/>
            <ac:spMk id="3" creationId="{052FBD23-F91F-13EF-5811-E0CBB6883C5D}"/>
          </ac:spMkLst>
        </pc:spChg>
      </pc:sldChg>
      <pc:sldChg chg="modSp add mod">
        <pc:chgData name="Guzman Bozo, Jorge" userId="7b7a28fc-8d52-4259-bff0-8a9d1dc43ec9" providerId="ADAL" clId="{A59CAF74-5B9F-4BCA-96CB-C8EE62FFCB51}" dt="2023-07-06T13:15:02.133" v="40" actId="20577"/>
        <pc:sldMkLst>
          <pc:docMk/>
          <pc:sldMk cId="1072135550" sldId="423"/>
        </pc:sldMkLst>
        <pc:spChg chg="mod">
          <ac:chgData name="Guzman Bozo, Jorge" userId="7b7a28fc-8d52-4259-bff0-8a9d1dc43ec9" providerId="ADAL" clId="{A59CAF74-5B9F-4BCA-96CB-C8EE62FFCB51}" dt="2023-07-06T13:15:02.133" v="40" actId="20577"/>
          <ac:spMkLst>
            <pc:docMk/>
            <pc:sldMk cId="1072135550" sldId="423"/>
            <ac:spMk id="3" creationId="{052FBD23-F91F-13EF-5811-E0CBB6883C5D}"/>
          </ac:spMkLst>
        </pc:spChg>
      </pc:sldChg>
      <pc:sldChg chg="delSp modSp add mod">
        <pc:chgData name="Guzman Bozo, Jorge" userId="7b7a28fc-8d52-4259-bff0-8a9d1dc43ec9" providerId="ADAL" clId="{A59CAF74-5B9F-4BCA-96CB-C8EE62FFCB51}" dt="2023-07-06T22:52:17.227" v="157" actId="14100"/>
        <pc:sldMkLst>
          <pc:docMk/>
          <pc:sldMk cId="4283835265" sldId="424"/>
        </pc:sldMkLst>
        <pc:spChg chg="mod">
          <ac:chgData name="Guzman Bozo, Jorge" userId="7b7a28fc-8d52-4259-bff0-8a9d1dc43ec9" providerId="ADAL" clId="{A59CAF74-5B9F-4BCA-96CB-C8EE62FFCB51}" dt="2023-07-06T22:41:42.838" v="113" actId="6549"/>
          <ac:spMkLst>
            <pc:docMk/>
            <pc:sldMk cId="4283835265" sldId="424"/>
            <ac:spMk id="3" creationId="{052FBD23-F91F-13EF-5811-E0CBB6883C5D}"/>
          </ac:spMkLst>
        </pc:spChg>
        <pc:spChg chg="del">
          <ac:chgData name="Guzman Bozo, Jorge" userId="7b7a28fc-8d52-4259-bff0-8a9d1dc43ec9" providerId="ADAL" clId="{A59CAF74-5B9F-4BCA-96CB-C8EE62FFCB51}" dt="2023-07-06T22:40:42.991" v="99" actId="478"/>
          <ac:spMkLst>
            <pc:docMk/>
            <pc:sldMk cId="4283835265" sldId="424"/>
            <ac:spMk id="6" creationId="{9ECE9B53-C4A5-D1F8-CD84-AF49F8BFF7A6}"/>
          </ac:spMkLst>
        </pc:spChg>
        <pc:picChg chg="mod">
          <ac:chgData name="Guzman Bozo, Jorge" userId="7b7a28fc-8d52-4259-bff0-8a9d1dc43ec9" providerId="ADAL" clId="{A59CAF74-5B9F-4BCA-96CB-C8EE62FFCB51}" dt="2023-07-06T22:52:17.227" v="157" actId="14100"/>
          <ac:picMkLst>
            <pc:docMk/>
            <pc:sldMk cId="4283835265" sldId="424"/>
            <ac:picMk id="5" creationId="{9E60D4AD-06D7-E890-45AC-2556983EBDDA}"/>
          </ac:picMkLst>
        </pc:picChg>
      </pc:sldChg>
      <pc:sldChg chg="modSp add mod">
        <pc:chgData name="Guzman Bozo, Jorge" userId="7b7a28fc-8d52-4259-bff0-8a9d1dc43ec9" providerId="ADAL" clId="{A59CAF74-5B9F-4BCA-96CB-C8EE62FFCB51}" dt="2023-07-06T22:43:23.999" v="119" actId="20577"/>
        <pc:sldMkLst>
          <pc:docMk/>
          <pc:sldMk cId="3258322685" sldId="425"/>
        </pc:sldMkLst>
        <pc:spChg chg="mod">
          <ac:chgData name="Guzman Bozo, Jorge" userId="7b7a28fc-8d52-4259-bff0-8a9d1dc43ec9" providerId="ADAL" clId="{A59CAF74-5B9F-4BCA-96CB-C8EE62FFCB51}" dt="2023-07-06T22:43:23.999" v="119" actId="20577"/>
          <ac:spMkLst>
            <pc:docMk/>
            <pc:sldMk cId="3258322685" sldId="425"/>
            <ac:spMk id="3" creationId="{052FBD23-F91F-13EF-5811-E0CBB6883C5D}"/>
          </ac:spMkLst>
        </pc:spChg>
      </pc:sldChg>
      <pc:sldChg chg="modSp add mod">
        <pc:chgData name="Guzman Bozo, Jorge" userId="7b7a28fc-8d52-4259-bff0-8a9d1dc43ec9" providerId="ADAL" clId="{A59CAF74-5B9F-4BCA-96CB-C8EE62FFCB51}" dt="2023-07-06T23:37:00.884" v="168" actId="14100"/>
        <pc:sldMkLst>
          <pc:docMk/>
          <pc:sldMk cId="1819503006" sldId="426"/>
        </pc:sldMkLst>
        <pc:spChg chg="mod">
          <ac:chgData name="Guzman Bozo, Jorge" userId="7b7a28fc-8d52-4259-bff0-8a9d1dc43ec9" providerId="ADAL" clId="{A59CAF74-5B9F-4BCA-96CB-C8EE62FFCB51}" dt="2023-07-06T22:54:40.380" v="164" actId="20577"/>
          <ac:spMkLst>
            <pc:docMk/>
            <pc:sldMk cId="1819503006" sldId="426"/>
            <ac:spMk id="3" creationId="{052FBD23-F91F-13EF-5811-E0CBB6883C5D}"/>
          </ac:spMkLst>
        </pc:spChg>
        <pc:spChg chg="mod">
          <ac:chgData name="Guzman Bozo, Jorge" userId="7b7a28fc-8d52-4259-bff0-8a9d1dc43ec9" providerId="ADAL" clId="{A59CAF74-5B9F-4BCA-96CB-C8EE62FFCB51}" dt="2023-07-06T23:37:00.884" v="168" actId="14100"/>
          <ac:spMkLst>
            <pc:docMk/>
            <pc:sldMk cId="1819503006" sldId="426"/>
            <ac:spMk id="6" creationId="{9ECE9B53-C4A5-D1F8-CD84-AF49F8BFF7A6}"/>
          </ac:spMkLst>
        </pc:spChg>
        <pc:picChg chg="mod">
          <ac:chgData name="Guzman Bozo, Jorge" userId="7b7a28fc-8d52-4259-bff0-8a9d1dc43ec9" providerId="ADAL" clId="{A59CAF74-5B9F-4BCA-96CB-C8EE62FFCB51}" dt="2023-07-06T22:52:22.500" v="158" actId="1076"/>
          <ac:picMkLst>
            <pc:docMk/>
            <pc:sldMk cId="1819503006" sldId="426"/>
            <ac:picMk id="7" creationId="{496D086C-42D6-598D-CBCA-9BF2146228A1}"/>
          </ac:picMkLst>
        </pc:picChg>
      </pc:sldChg>
      <pc:sldChg chg="delSp modSp add mod">
        <pc:chgData name="Guzman Bozo, Jorge" userId="7b7a28fc-8d52-4259-bff0-8a9d1dc43ec9" providerId="ADAL" clId="{A59CAF74-5B9F-4BCA-96CB-C8EE62FFCB51}" dt="2023-07-06T23:40:28.062" v="173" actId="20577"/>
        <pc:sldMkLst>
          <pc:docMk/>
          <pc:sldMk cId="2691042697" sldId="427"/>
        </pc:sldMkLst>
        <pc:spChg chg="mod">
          <ac:chgData name="Guzman Bozo, Jorge" userId="7b7a28fc-8d52-4259-bff0-8a9d1dc43ec9" providerId="ADAL" clId="{A59CAF74-5B9F-4BCA-96CB-C8EE62FFCB51}" dt="2023-07-06T23:40:28.062" v="173" actId="20577"/>
          <ac:spMkLst>
            <pc:docMk/>
            <pc:sldMk cId="2691042697" sldId="427"/>
            <ac:spMk id="3" creationId="{052FBD23-F91F-13EF-5811-E0CBB6883C5D}"/>
          </ac:spMkLst>
        </pc:spChg>
        <pc:spChg chg="del">
          <ac:chgData name="Guzman Bozo, Jorge" userId="7b7a28fc-8d52-4259-bff0-8a9d1dc43ec9" providerId="ADAL" clId="{A59CAF74-5B9F-4BCA-96CB-C8EE62FFCB51}" dt="2023-07-06T23:40:21.244" v="170" actId="478"/>
          <ac:spMkLst>
            <pc:docMk/>
            <pc:sldMk cId="2691042697" sldId="427"/>
            <ac:spMk id="6" creationId="{9ECE9B53-C4A5-D1F8-CD84-AF49F8BFF7A6}"/>
          </ac:spMkLst>
        </pc:spChg>
      </pc:sldChg>
      <pc:sldChg chg="modSp add mod">
        <pc:chgData name="Guzman Bozo, Jorge" userId="7b7a28fc-8d52-4259-bff0-8a9d1dc43ec9" providerId="ADAL" clId="{A59CAF74-5B9F-4BCA-96CB-C8EE62FFCB51}" dt="2023-07-06T23:50:06.360" v="178" actId="20577"/>
        <pc:sldMkLst>
          <pc:docMk/>
          <pc:sldMk cId="2551469700" sldId="428"/>
        </pc:sldMkLst>
        <pc:spChg chg="mod">
          <ac:chgData name="Guzman Bozo, Jorge" userId="7b7a28fc-8d52-4259-bff0-8a9d1dc43ec9" providerId="ADAL" clId="{A59CAF74-5B9F-4BCA-96CB-C8EE62FFCB51}" dt="2023-07-06T23:50:06.360" v="178" actId="20577"/>
          <ac:spMkLst>
            <pc:docMk/>
            <pc:sldMk cId="2551469700" sldId="428"/>
            <ac:spMk id="3" creationId="{052FBD23-F91F-13EF-5811-E0CBB6883C5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35674-3C19-9844-8370-EE59E1CD260A}" type="datetimeFigureOut">
              <a:rPr lang="es-CL" smtClean="0"/>
              <a:t>09-07-2023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2C890-E6DE-1A45-98C6-E722FA6368D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3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F4E23B3-D17D-BBDA-CF94-0F577C2DC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60E109FA-AB96-844B-8998-73B547E74E45}"/>
              </a:ext>
            </a:extLst>
          </p:cNvPr>
          <p:cNvSpPr/>
          <p:nvPr userDrawn="1"/>
        </p:nvSpPr>
        <p:spPr>
          <a:xfrm>
            <a:off x="2838209" y="9464675"/>
            <a:ext cx="8841105" cy="0"/>
          </a:xfrm>
          <a:custGeom>
            <a:avLst/>
            <a:gdLst/>
            <a:ahLst/>
            <a:cxnLst/>
            <a:rect l="l" t="t" r="r" b="b"/>
            <a:pathLst>
              <a:path w="8841105">
                <a:moveTo>
                  <a:pt x="0" y="0"/>
                </a:moveTo>
                <a:lnTo>
                  <a:pt x="8840652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293DC4AC-3CD1-B728-F1D4-9297A3D9EA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5BA927C-DF3C-76F9-F858-D08E957A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0"/>
            <a:ext cx="20109342" cy="11305614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6946770-F426-2FD2-6657-14F29D5A8E25}"/>
              </a:ext>
            </a:extLst>
          </p:cNvPr>
          <p:cNvSpPr/>
          <p:nvPr userDrawn="1"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38E6F079-F9D6-8270-ADE8-DE597BD21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28" y="65914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C49A5DC-7F63-7053-BF30-9BEB915A8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7E369C9-9696-52E0-3D5A-4A3A83A9C2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EDE5CBD5-32E9-715D-214E-87F7F64407EA}"/>
              </a:ext>
            </a:extLst>
          </p:cNvPr>
          <p:cNvSpPr/>
          <p:nvPr userDrawn="1"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FA2B3E84-593C-1926-74EE-AA7B31F6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2828" y="76582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54578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21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707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1AAB55C-247D-ECE0-5655-F1E1F2AF1A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40"/>
            <a:ext cx="20110047" cy="1130601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2F0E50CD-FEFD-B21C-4BE3-4F2AA373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1786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74612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21D21F6-64EA-9F7E-F1FC-89374B309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94F59E7-28C4-825A-1194-67522AF9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650" y="74834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7451F99-8CB8-50AA-1CC0-54512CBB6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C83ACDF-F359-C1DD-3AF9-368B761AA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050" y="70262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4336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F738965-FD99-AFAE-3CAA-5CEAF99952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4AB59064-93F0-56FE-006F-C58F84A82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0" y="69500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3973E67C-611D-F88A-80C1-185A9B8D4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E466965-0C09-5FCB-13FD-111D1D2AD2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98C6A4D7-FDE0-20C5-1EB3-30217CE5E1DC}"/>
              </a:ext>
            </a:extLst>
          </p:cNvPr>
          <p:cNvSpPr/>
          <p:nvPr userDrawn="1"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EE9CC866-5882-3C12-E5D7-404765C1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028" y="45340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3858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FADFFD87-E732-F006-B065-62B946429B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FB62982-E03B-E5B0-2921-4742F850F5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FA473640-6785-830B-E009-5E08A060B6B1}"/>
              </a:ext>
            </a:extLst>
          </p:cNvPr>
          <p:cNvSpPr/>
          <p:nvPr userDrawn="1"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B55FBF2B-6203-81C7-B7DD-070ABE20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428" y="8207476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1109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8F75-3EE0-1345-84D2-95B57EB1A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4BF04F1-8F4E-3E46-A3B2-80F47EADF391}"/>
              </a:ext>
            </a:extLst>
          </p:cNvPr>
          <p:cNvSpPr/>
          <p:nvPr userDrawn="1"/>
        </p:nvSpPr>
        <p:spPr>
          <a:xfrm>
            <a:off x="-6350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932DF43-D838-5B47-A92B-B88C568B4A19}"/>
              </a:ext>
            </a:extLst>
          </p:cNvPr>
          <p:cNvSpPr/>
          <p:nvPr userDrawn="1"/>
        </p:nvSpPr>
        <p:spPr>
          <a:xfrm>
            <a:off x="16938421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69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69" h="511175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69" h="511175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69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DEB8F4A-6C01-284B-B123-A27D152597CD}"/>
              </a:ext>
            </a:extLst>
          </p:cNvPr>
          <p:cNvSpPr/>
          <p:nvPr userDrawn="1"/>
        </p:nvSpPr>
        <p:spPr>
          <a:xfrm>
            <a:off x="18623540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59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5">
            <a:extLst>
              <a:ext uri="{FF2B5EF4-FFF2-40B4-BE49-F238E27FC236}">
                <a16:creationId xmlns:a16="http://schemas.microsoft.com/office/drawing/2014/main" id="{50440F77-9AF6-2142-A93F-4B5F6DDBD871}"/>
              </a:ext>
            </a:extLst>
          </p:cNvPr>
          <p:cNvGrpSpPr/>
          <p:nvPr userDrawn="1"/>
        </p:nvGrpSpPr>
        <p:grpSpPr>
          <a:xfrm>
            <a:off x="19053919" y="10117702"/>
            <a:ext cx="427355" cy="597535"/>
            <a:chOff x="19053919" y="10117702"/>
            <a:chExt cx="427355" cy="597535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B5FF8718-DC05-C046-A01E-6155D9ABE0D5}"/>
                </a:ext>
              </a:extLst>
            </p:cNvPr>
            <p:cNvSpPr/>
            <p:nvPr/>
          </p:nvSpPr>
          <p:spPr>
            <a:xfrm>
              <a:off x="19053919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680319A8-C88C-E845-B967-74CD5DD4CA96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38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248CA032-B7CF-AC47-80C3-3DC0FECADE87}"/>
              </a:ext>
            </a:extLst>
          </p:cNvPr>
          <p:cNvSpPr/>
          <p:nvPr userDrawn="1"/>
        </p:nvSpPr>
        <p:spPr>
          <a:xfrm>
            <a:off x="727227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70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B72D184-1BCC-8E4D-AB97-E7C9B55D20C7}"/>
              </a:ext>
            </a:extLst>
          </p:cNvPr>
          <p:cNvSpPr/>
          <p:nvPr userDrawn="1"/>
        </p:nvSpPr>
        <p:spPr>
          <a:xfrm>
            <a:off x="2412348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60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4">
            <a:extLst>
              <a:ext uri="{FF2B5EF4-FFF2-40B4-BE49-F238E27FC236}">
                <a16:creationId xmlns:a16="http://schemas.microsoft.com/office/drawing/2014/main" id="{A2800012-DA06-CF45-A47A-D4B30EA37B75}"/>
              </a:ext>
            </a:extLst>
          </p:cNvPr>
          <p:cNvGrpSpPr/>
          <p:nvPr userDrawn="1"/>
        </p:nvGrpSpPr>
        <p:grpSpPr>
          <a:xfrm>
            <a:off x="2842727" y="10117702"/>
            <a:ext cx="427355" cy="597535"/>
            <a:chOff x="2842727" y="10117702"/>
            <a:chExt cx="427355" cy="597535"/>
          </a:xfrm>
        </p:grpSpPr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039AC548-D805-B546-AF98-3B421C054969}"/>
                </a:ext>
              </a:extLst>
            </p:cNvPr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DAA5A1C9-3FFD-F741-93B2-F1CDA55129CC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</p:spPr>
        </p:pic>
      </p:grpSp>
      <p:sp>
        <p:nvSpPr>
          <p:cNvPr id="16" name="object 7">
            <a:extLst>
              <a:ext uri="{FF2B5EF4-FFF2-40B4-BE49-F238E27FC236}">
                <a16:creationId xmlns:a16="http://schemas.microsoft.com/office/drawing/2014/main" id="{2AF2BE2F-4D9A-CF4D-AF78-BAD6CC1B2837}"/>
              </a:ext>
            </a:extLst>
          </p:cNvPr>
          <p:cNvSpPr/>
          <p:nvPr userDrawn="1"/>
        </p:nvSpPr>
        <p:spPr>
          <a:xfrm>
            <a:off x="17840597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E6AC5AA0-C4FD-A742-898F-2F81DD6B4D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27" y="755454"/>
            <a:ext cx="16792423" cy="738664"/>
          </a:xfrm>
        </p:spPr>
        <p:txBody>
          <a:bodyPr/>
          <a:lstStyle>
            <a:lvl1pPr algn="r"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Editar los estilos de texto del patrón</a:t>
            </a:r>
            <a:endParaRPr lang="es-C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9" r:id="rId4"/>
    <p:sldLayoutId id="2147483664" r:id="rId5"/>
    <p:sldLayoutId id="2147483670" r:id="rId6"/>
    <p:sldLayoutId id="2147483677" r:id="rId7"/>
    <p:sldLayoutId id="2147483666" r:id="rId8"/>
    <p:sldLayoutId id="2147483665" r:id="rId9"/>
    <p:sldLayoutId id="2147483663" r:id="rId10"/>
    <p:sldLayoutId id="2147483673" r:id="rId11"/>
    <p:sldLayoutId id="2147483671" r:id="rId12"/>
    <p:sldLayoutId id="2147483678" r:id="rId1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devopedia.org/owasp-zap" TargetMode="Externa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metasploit.com/" TargetMode="Externa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kioschool.com/noticias/pentesting/#:~:text=El%20pentesting%20es%20un%20ataque,las%20aplicaciones%20y%20p%C3%A1ginas%20web" TargetMode="Externa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0841C-0ACF-DE6F-43AC-3E3396A29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9250" y="8169275"/>
            <a:ext cx="10668000" cy="584775"/>
          </a:xfrm>
        </p:spPr>
        <p:txBody>
          <a:bodyPr/>
          <a:lstStyle/>
          <a:p>
            <a:r>
              <a:rPr lang="es-MX" sz="3800" spc="-10" dirty="0"/>
              <a:t>Introducción a las pruebas de seguridad</a:t>
            </a:r>
            <a:endParaRPr lang="es-CL" sz="3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39BAB8-5980-04D6-9003-ABBE79FC69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926080" y="9554269"/>
            <a:ext cx="8712681" cy="369332"/>
          </a:xfrm>
        </p:spPr>
        <p:txBody>
          <a:bodyPr/>
          <a:lstStyle/>
          <a:p>
            <a:r>
              <a:rPr lang="es-CL" sz="2400" dirty="0">
                <a:latin typeface="Arial"/>
                <a:cs typeface="Arial"/>
              </a:rPr>
              <a:t>Calidad de Software - CSY4111</a:t>
            </a:r>
          </a:p>
        </p:txBody>
      </p:sp>
    </p:spTree>
    <p:extLst>
      <p:ext uri="{BB962C8B-B14F-4D97-AF65-F5344CB8AC3E}">
        <p14:creationId xmlns:p14="http://schemas.microsoft.com/office/powerpoint/2010/main" val="36429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MX" sz="4800" dirty="0"/>
              <a:t>INTRODUCCIÓN A LAS PRUEBAS DE SEGURIDAD</a:t>
            </a:r>
            <a:endParaRPr lang="es-ES" sz="48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51" y="4359275"/>
            <a:ext cx="9448800" cy="4308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Esto puede incluir el uso de herramientas automatizadas de escaneo de seguridad, así como la </a:t>
            </a:r>
            <a:r>
              <a:rPr lang="es-MX" sz="4000" dirty="0"/>
              <a:t>revisión manual de configuraciones y sistemas. 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El objetivo es identificar debilidades que podrían ser explotadas posteriormente.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831E5C6-9E5E-47E6-33E3-FB59AF2CC195}"/>
              </a:ext>
            </a:extLst>
          </p:cNvPr>
          <p:cNvSpPr txBox="1">
            <a:spLocks/>
          </p:cNvSpPr>
          <p:nvPr/>
        </p:nvSpPr>
        <p:spPr>
          <a:xfrm>
            <a:off x="984250" y="2137331"/>
            <a:ext cx="17449800" cy="2831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dirty="0"/>
              <a:t>2.- Análisis de vulnerabilidades: </a:t>
            </a:r>
          </a:p>
          <a:p>
            <a:pPr algn="just"/>
            <a:r>
              <a:rPr lang="es-MX" sz="2000" dirty="0"/>
              <a:t>   </a:t>
            </a:r>
          </a:p>
          <a:p>
            <a:pPr algn="just"/>
            <a:r>
              <a:rPr lang="es-MX" sz="4000" b="0" dirty="0"/>
              <a:t>En esta etapa, se realiza un escaneo exhaustivo del sistema para identificar vulnerabilidades conocidas.</a:t>
            </a:r>
          </a:p>
          <a:p>
            <a:pPr algn="just"/>
            <a:endParaRPr lang="es-MX" sz="4000" b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7737EB3-A3C8-44FC-DC84-151420644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050" y="4241403"/>
            <a:ext cx="8392654" cy="43088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5F3B649-D9F7-0804-C2B1-6B6BAB34F432}"/>
              </a:ext>
            </a:extLst>
          </p:cNvPr>
          <p:cNvSpPr txBox="1"/>
          <p:nvPr/>
        </p:nvSpPr>
        <p:spPr>
          <a:xfrm>
            <a:off x="984251" y="8802955"/>
            <a:ext cx="18597104" cy="132343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MX" sz="4000" b="1" dirty="0">
                <a:solidFill>
                  <a:schemeClr val="bg1"/>
                </a:solidFill>
              </a:rPr>
              <a:t>En ocasiones el cliente solo espera que el </a:t>
            </a:r>
            <a:r>
              <a:rPr lang="es-MX" sz="4000" b="1" dirty="0" err="1">
                <a:solidFill>
                  <a:schemeClr val="bg1"/>
                </a:solidFill>
              </a:rPr>
              <a:t>pentesting</a:t>
            </a:r>
            <a:r>
              <a:rPr lang="es-MX" sz="4000" b="1" dirty="0">
                <a:solidFill>
                  <a:schemeClr val="bg1"/>
                </a:solidFill>
              </a:rPr>
              <a:t> llegue hasta aquí, sin la necesidad de explotar las vulnerabilidades encontradas.</a:t>
            </a:r>
          </a:p>
        </p:txBody>
      </p:sp>
    </p:spTree>
    <p:extLst>
      <p:ext uri="{BB962C8B-B14F-4D97-AF65-F5344CB8AC3E}">
        <p14:creationId xmlns:p14="http://schemas.microsoft.com/office/powerpoint/2010/main" val="1139261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MX" sz="4800" dirty="0"/>
              <a:t>INTRODUCCIÓN A LAS PRUEBAS DE SEGURIDAD</a:t>
            </a:r>
            <a:endParaRPr lang="es-ES" sz="48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51" y="5045075"/>
            <a:ext cx="8458200" cy="5539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Esto puede implicar el uso de técnicas de explotación, como la ejecución de comandos remotos, inyecciones de código, escalada de privilegios u otras tácticas.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El objetivo es demostrar la viabilidad y el impacto de las vulnerabilidades encontradas.</a:t>
            </a:r>
            <a:endParaRPr lang="es-MX" sz="40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831E5C6-9E5E-47E6-33E3-FB59AF2CC195}"/>
              </a:ext>
            </a:extLst>
          </p:cNvPr>
          <p:cNvSpPr txBox="1">
            <a:spLocks/>
          </p:cNvSpPr>
          <p:nvPr/>
        </p:nvSpPr>
        <p:spPr>
          <a:xfrm>
            <a:off x="984250" y="2125662"/>
            <a:ext cx="18059400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dirty="0"/>
              <a:t>3.- Explotación: 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En esta etapa, se intenta aprovechar las vulnerabilidades identificadas en la etapa anterior para obtener acceso no autorizado al sistema.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E8CB374-D970-AF98-117B-FC672E3F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426" y="5064961"/>
            <a:ext cx="8458200" cy="416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99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MX" sz="4800" dirty="0"/>
              <a:t>INTRODUCCIÓN A LAS PRUEBAS DE SEGURIDAD</a:t>
            </a:r>
            <a:endParaRPr lang="es-ES" sz="48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53837" y="5478462"/>
            <a:ext cx="10056729" cy="4308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También se busca mantener el acceso al sistema comprometido para demostrar la persistencia del ataque. 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El objetivo es evaluar la amplitud del compromiso y evaluar los posibles daños que podrían ocurrir en un escenario real.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831E5C6-9E5E-47E6-33E3-FB59AF2CC195}"/>
              </a:ext>
            </a:extLst>
          </p:cNvPr>
          <p:cNvSpPr txBox="1">
            <a:spLocks/>
          </p:cNvSpPr>
          <p:nvPr/>
        </p:nvSpPr>
        <p:spPr>
          <a:xfrm>
            <a:off x="984250" y="2137569"/>
            <a:ext cx="18135600" cy="3077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dirty="0"/>
              <a:t>4.- </a:t>
            </a:r>
            <a:r>
              <a:rPr lang="es-MX" sz="4000" dirty="0" err="1"/>
              <a:t>Post-explotación</a:t>
            </a:r>
            <a:r>
              <a:rPr lang="es-MX" sz="4000" dirty="0"/>
              <a:t>: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 Una vez que se ha logrado el acceso al sistema objetivo, se realiza una exploración adicional para recopilar información adicional, buscar datos sensibles o buscar posibles movimientos laterales dentro de la red.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2A76574-D99F-AA1F-FE37-367B8F018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450" y="5387307"/>
            <a:ext cx="6781800" cy="449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96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MX" sz="4800" dirty="0"/>
              <a:t>INTRODUCCIÓN A LAS PRUEBAS DE SEGURIDAD</a:t>
            </a:r>
            <a:endParaRPr lang="es-ES" sz="48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50" y="5654675"/>
            <a:ext cx="10058400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Este</a:t>
            </a:r>
            <a:r>
              <a:rPr lang="es-MX" sz="4000" dirty="0"/>
              <a:t> </a:t>
            </a:r>
            <a:r>
              <a:rPr lang="es-MX" sz="4000" b="0" dirty="0"/>
              <a:t>informe se entrega al cliente y suele incluir descripciones de los problemas encontrados, evidencia de las explotaciones exitosas, impacto potencial y </a:t>
            </a:r>
            <a:r>
              <a:rPr lang="es-MX" sz="4000" dirty="0"/>
              <a:t>medidas recomendadas para mitigar</a:t>
            </a:r>
            <a:r>
              <a:rPr lang="es-MX" sz="4000" b="0" dirty="0"/>
              <a:t> los riesgos identificados.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831E5C6-9E5E-47E6-33E3-FB59AF2CC195}"/>
              </a:ext>
            </a:extLst>
          </p:cNvPr>
          <p:cNvSpPr txBox="1">
            <a:spLocks/>
          </p:cNvSpPr>
          <p:nvPr/>
        </p:nvSpPr>
        <p:spPr>
          <a:xfrm>
            <a:off x="984250" y="2137569"/>
            <a:ext cx="17754598" cy="3077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dirty="0"/>
              <a:t>5.- Informe de hallazgos: 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Al finalizar el proceso de </a:t>
            </a:r>
            <a:r>
              <a:rPr lang="es-MX" sz="4000" b="0" dirty="0" err="1"/>
              <a:t>pentesting</a:t>
            </a:r>
            <a:r>
              <a:rPr lang="es-MX" sz="4000" b="0" dirty="0"/>
              <a:t>, se elabora un informe detallado que resume todos los hallazgos, vulnerabilidades explotadas y recomendaciones para mejorar la seguridad del sistema.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9460D21-C201-8807-1F73-4C3459A0B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432" y="4900881"/>
            <a:ext cx="5756416" cy="444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6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4FE4634-98DF-A44A-92BF-86BBAE37A404}"/>
              </a:ext>
            </a:extLst>
          </p:cNvPr>
          <p:cNvSpPr txBox="1">
            <a:spLocks/>
          </p:cNvSpPr>
          <p:nvPr/>
        </p:nvSpPr>
        <p:spPr>
          <a:xfrm>
            <a:off x="8159750" y="6250622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B7ACE31-74A9-95B3-1599-372FB822D0E6}"/>
              </a:ext>
            </a:extLst>
          </p:cNvPr>
          <p:cNvSpPr txBox="1">
            <a:spLocks/>
          </p:cNvSpPr>
          <p:nvPr/>
        </p:nvSpPr>
        <p:spPr>
          <a:xfrm>
            <a:off x="1517650" y="7712075"/>
            <a:ext cx="83058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5000" b="1" i="0">
                <a:solidFill>
                  <a:srgbClr val="257CE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MX" sz="4800" dirty="0"/>
              <a:t>J</a:t>
            </a:r>
            <a:r>
              <a:rPr lang="es-CL" sz="4800" dirty="0"/>
              <a:t>USTIFICACIÓN</a:t>
            </a:r>
          </a:p>
        </p:txBody>
      </p:sp>
    </p:spTree>
    <p:extLst>
      <p:ext uri="{BB962C8B-B14F-4D97-AF65-F5344CB8AC3E}">
        <p14:creationId xmlns:p14="http://schemas.microsoft.com/office/powerpoint/2010/main" val="225765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sz="4800" dirty="0"/>
              <a:t>J</a:t>
            </a:r>
            <a:r>
              <a:rPr lang="es-CL" sz="4800" dirty="0"/>
              <a:t>USTIFICACIÓN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49" y="1997075"/>
            <a:ext cx="17932895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Las pruebas de seguridad son fundamentales para garantizar la protección de los datos sensibles y la integridad del sistema. 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Algunos de los beneficios clave de realizar pruebas de seguridad son: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85C8AD2-450C-AF33-1D3E-6773B0BA106F}"/>
              </a:ext>
            </a:extLst>
          </p:cNvPr>
          <p:cNvSpPr txBox="1">
            <a:spLocks/>
          </p:cNvSpPr>
          <p:nvPr/>
        </p:nvSpPr>
        <p:spPr>
          <a:xfrm>
            <a:off x="953836" y="5153402"/>
            <a:ext cx="18166014" cy="4308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dirty="0"/>
              <a:t>1.- Identificación de vulnerabilidades: 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Las pruebas de seguridad ayudan a identificar y corregir vulnerabilidades en el software antes de que sean explotadas por atacantes. 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Esto reduce el riesgo de brechas de seguridad y la exposición de datos sensibles.</a:t>
            </a:r>
          </a:p>
        </p:txBody>
      </p:sp>
    </p:spTree>
    <p:extLst>
      <p:ext uri="{BB962C8B-B14F-4D97-AF65-F5344CB8AC3E}">
        <p14:creationId xmlns:p14="http://schemas.microsoft.com/office/powerpoint/2010/main" val="762721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sz="4800" dirty="0"/>
              <a:t>J</a:t>
            </a:r>
            <a:r>
              <a:rPr lang="es-CL" sz="4800" dirty="0"/>
              <a:t>USTIFICACIÓN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49" y="1997075"/>
            <a:ext cx="17932895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dirty="0"/>
              <a:t>2.- Protección de la reputación: </a:t>
            </a:r>
          </a:p>
          <a:p>
            <a:pPr algn="just"/>
            <a:endParaRPr lang="es-MX" sz="40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Un fallo de seguridad puede tener un impacto negativo en la reputación de una organización. 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85C8AD2-450C-AF33-1D3E-6773B0BA106F}"/>
              </a:ext>
            </a:extLst>
          </p:cNvPr>
          <p:cNvSpPr txBox="1">
            <a:spLocks/>
          </p:cNvSpPr>
          <p:nvPr/>
        </p:nvSpPr>
        <p:spPr>
          <a:xfrm>
            <a:off x="867689" y="4731345"/>
            <a:ext cx="7888961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Las pruebas de seguridad permiten detectar y solucionar vulnerabilidades antes de que se conviertan en incidentes graves que afecten la imagen de la empresa.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8A1D9E4-77AB-2C52-D0CD-C7FF171F3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658" y="4555399"/>
            <a:ext cx="7698062" cy="399487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C9BB499-E358-F58A-E302-5CD72B16635D}"/>
              </a:ext>
            </a:extLst>
          </p:cNvPr>
          <p:cNvSpPr txBox="1"/>
          <p:nvPr/>
        </p:nvSpPr>
        <p:spPr>
          <a:xfrm>
            <a:off x="984251" y="9061589"/>
            <a:ext cx="17932893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MX" sz="4000" b="1" dirty="0">
                <a:solidFill>
                  <a:schemeClr val="bg1"/>
                </a:solidFill>
              </a:rPr>
              <a:t>Estas pruebas de seguridad son clave para la imagen de la empresa</a:t>
            </a:r>
          </a:p>
        </p:txBody>
      </p:sp>
    </p:spTree>
    <p:extLst>
      <p:ext uri="{BB962C8B-B14F-4D97-AF65-F5344CB8AC3E}">
        <p14:creationId xmlns:p14="http://schemas.microsoft.com/office/powerpoint/2010/main" val="13772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sz="4800" dirty="0"/>
              <a:t>J</a:t>
            </a:r>
            <a:r>
              <a:rPr lang="es-CL" sz="4800" dirty="0"/>
              <a:t>USTIFICACIÓN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49" y="1997075"/>
            <a:ext cx="17932895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dirty="0"/>
              <a:t>3.- Cumplimiento normativo: </a:t>
            </a:r>
          </a:p>
          <a:p>
            <a:pPr algn="just"/>
            <a:endParaRPr lang="es-MX" sz="4000" dirty="0"/>
          </a:p>
          <a:p>
            <a:pPr algn="just"/>
            <a:r>
              <a:rPr lang="es-MX" sz="4000" b="0" dirty="0"/>
              <a:t>En muchos sectores, existen regulaciones y estándares que exigen la implementación de medidas de seguridad adecuadas. 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85C8AD2-450C-AF33-1D3E-6773B0BA106F}"/>
              </a:ext>
            </a:extLst>
          </p:cNvPr>
          <p:cNvSpPr txBox="1">
            <a:spLocks/>
          </p:cNvSpPr>
          <p:nvPr/>
        </p:nvSpPr>
        <p:spPr>
          <a:xfrm>
            <a:off x="867689" y="4978875"/>
            <a:ext cx="8422361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Las pruebas de seguridad ayudan a demostrar el cumplimiento de estas normativas y garantizan la protección de la información confidencial.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A23C448-6674-6DFF-9855-547B97E46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560" y="4816475"/>
            <a:ext cx="8359584" cy="338206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791054B-840D-B7FC-A987-1F63601C71BA}"/>
              </a:ext>
            </a:extLst>
          </p:cNvPr>
          <p:cNvSpPr txBox="1"/>
          <p:nvPr/>
        </p:nvSpPr>
        <p:spPr>
          <a:xfrm>
            <a:off x="867689" y="8626475"/>
            <a:ext cx="18049455" cy="132343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MX" sz="4000" b="1" dirty="0">
                <a:solidFill>
                  <a:schemeClr val="bg1"/>
                </a:solidFill>
              </a:rPr>
              <a:t>La seguridad de la información y la privacidad de los datos, garantizan el cumplimiento de las regulaciones y estándares establecidos.</a:t>
            </a:r>
          </a:p>
        </p:txBody>
      </p:sp>
    </p:spTree>
    <p:extLst>
      <p:ext uri="{BB962C8B-B14F-4D97-AF65-F5344CB8AC3E}">
        <p14:creationId xmlns:p14="http://schemas.microsoft.com/office/powerpoint/2010/main" val="2779631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sz="4800" dirty="0"/>
              <a:t>J</a:t>
            </a:r>
            <a:r>
              <a:rPr lang="es-CL" sz="4800" dirty="0"/>
              <a:t>USTIFICACIÓN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49" y="1997075"/>
            <a:ext cx="17932895" cy="3077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dirty="0"/>
              <a:t>Ahorro de costos a largo plazo: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Detectar y solucionar vulnerabilidades de seguridad en etapas tempranas del desarrollo de software es más económico que corregirlas en etapas avanzadas o después de que se hayan producido ataques.</a:t>
            </a:r>
          </a:p>
        </p:txBody>
      </p:sp>
      <p:pic>
        <p:nvPicPr>
          <p:cNvPr id="5" name="Picture 2" descr="Resultado de imagen para costo de errores en software">
            <a:extLst>
              <a:ext uri="{FF2B5EF4-FFF2-40B4-BE49-F238E27FC236}">
                <a16:creationId xmlns:a16="http://schemas.microsoft.com/office/drawing/2014/main" id="{117510EF-9FDC-7695-D706-313973698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0" y="5401755"/>
            <a:ext cx="9889304" cy="532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Título">
            <a:extLst>
              <a:ext uri="{FF2B5EF4-FFF2-40B4-BE49-F238E27FC236}">
                <a16:creationId xmlns:a16="http://schemas.microsoft.com/office/drawing/2014/main" id="{26FC7095-EDE8-C352-C3A0-BD3F590603E6}"/>
              </a:ext>
            </a:extLst>
          </p:cNvPr>
          <p:cNvSpPr txBox="1">
            <a:spLocks/>
          </p:cNvSpPr>
          <p:nvPr/>
        </p:nvSpPr>
        <p:spPr>
          <a:xfrm>
            <a:off x="603250" y="6234510"/>
            <a:ext cx="6096000" cy="3352052"/>
          </a:xfrm>
          <a:prstGeom prst="rect">
            <a:avLst/>
          </a:prstGeom>
        </p:spPr>
        <p:txBody>
          <a:bodyPr/>
          <a:lstStyle/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4000" dirty="0">
                <a:solidFill>
                  <a:schemeClr val="tx1"/>
                </a:solidFill>
                <a:latin typeface="Arial"/>
                <a:ea typeface="+mj-ea"/>
                <a:cs typeface="Arial"/>
              </a:rPr>
              <a:t>Costo de detectar y corregir errores según su etapa en el desarrollo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3444237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7A9F761-F66D-564C-A85F-5D24B1E7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077" y="7331075"/>
            <a:ext cx="11042454" cy="1015663"/>
          </a:xfrm>
        </p:spPr>
        <p:txBody>
          <a:bodyPr/>
          <a:lstStyle/>
          <a:p>
            <a:r>
              <a:rPr lang="es-MX" sz="6600" dirty="0"/>
              <a:t>HERRAMIENTAS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C622BE7-4A49-A749-B2F2-EA3AD97A1AEF}"/>
              </a:ext>
            </a:extLst>
          </p:cNvPr>
          <p:cNvSpPr txBox="1">
            <a:spLocks/>
          </p:cNvSpPr>
          <p:nvPr/>
        </p:nvSpPr>
        <p:spPr>
          <a:xfrm>
            <a:off x="12677531" y="6082347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9600" dirty="0"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318146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FB337F0-2FCC-924F-952C-07C673B763B0}"/>
              </a:ext>
            </a:extLst>
          </p:cNvPr>
          <p:cNvSpPr/>
          <p:nvPr/>
        </p:nvSpPr>
        <p:spPr>
          <a:xfrm>
            <a:off x="9518650" y="2378075"/>
            <a:ext cx="53575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6000" b="1" dirty="0">
                <a:latin typeface="Arial Black" panose="020B0604020202020204" pitchFamily="34" charset="0"/>
                <a:cs typeface="Arial Black" panose="020B0604020202020204" pitchFamily="34" charset="0"/>
              </a:rPr>
              <a:t>CONTENIDO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A3E674A-F038-D144-A91A-8FBF8FFE0F11}"/>
              </a:ext>
            </a:extLst>
          </p:cNvPr>
          <p:cNvSpPr txBox="1">
            <a:spLocks/>
          </p:cNvSpPr>
          <p:nvPr/>
        </p:nvSpPr>
        <p:spPr>
          <a:xfrm>
            <a:off x="9518650" y="4020489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B375BB0-38DE-5947-A049-E37CBB392147}"/>
              </a:ext>
            </a:extLst>
          </p:cNvPr>
          <p:cNvSpPr txBox="1">
            <a:spLocks/>
          </p:cNvSpPr>
          <p:nvPr/>
        </p:nvSpPr>
        <p:spPr>
          <a:xfrm>
            <a:off x="9617262" y="7026177"/>
            <a:ext cx="4579097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MX" sz="3000" dirty="0"/>
              <a:t>J</a:t>
            </a:r>
            <a:r>
              <a:rPr lang="es-CL" sz="3000" dirty="0"/>
              <a:t>USTIFICACIÓN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D2775DA9-AA36-2B46-A647-A78656981246}"/>
              </a:ext>
            </a:extLst>
          </p:cNvPr>
          <p:cNvSpPr txBox="1">
            <a:spLocks/>
          </p:cNvSpPr>
          <p:nvPr/>
        </p:nvSpPr>
        <p:spPr>
          <a:xfrm>
            <a:off x="9518650" y="6264177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325E44F9-8B81-FD43-8DCF-00283585DD6D}"/>
              </a:ext>
            </a:extLst>
          </p:cNvPr>
          <p:cNvSpPr txBox="1">
            <a:spLocks/>
          </p:cNvSpPr>
          <p:nvPr/>
        </p:nvSpPr>
        <p:spPr>
          <a:xfrm>
            <a:off x="9617262" y="4685179"/>
            <a:ext cx="6454588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ES" sz="3200" dirty="0"/>
              <a:t>INTRODUCCIÓN A LAS PRUEBAS DE SEGURIDAD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440432-AE19-D800-63A3-5301A859E34B}"/>
              </a:ext>
            </a:extLst>
          </p:cNvPr>
          <p:cNvSpPr txBox="1">
            <a:spLocks/>
          </p:cNvSpPr>
          <p:nvPr/>
        </p:nvSpPr>
        <p:spPr>
          <a:xfrm>
            <a:off x="9617262" y="8843955"/>
            <a:ext cx="4579097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MX" sz="3000" dirty="0"/>
              <a:t>HERRAMIENTAS</a:t>
            </a:r>
            <a:endParaRPr lang="es-CL" sz="30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783CF6C-96E9-D9B7-167B-926969B8FD20}"/>
              </a:ext>
            </a:extLst>
          </p:cNvPr>
          <p:cNvSpPr txBox="1">
            <a:spLocks/>
          </p:cNvSpPr>
          <p:nvPr/>
        </p:nvSpPr>
        <p:spPr>
          <a:xfrm>
            <a:off x="9518650" y="8081955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97944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sz="4800" dirty="0"/>
              <a:t>HERRAMIENTAS</a:t>
            </a:r>
            <a:endParaRPr lang="es-CL" sz="48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49" y="1997075"/>
            <a:ext cx="17932895" cy="492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Existen numerosas herramientas disponibles para realizar pruebas de seguridad de software. Estas herramientas pueden automatizar parte del proceso de evaluación de la seguridad y ayudar a identificar vulnerabilidades comunes. 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Algunas de las herramientas populares para las pruebas de seguridad incluyen:</a:t>
            </a:r>
          </a:p>
          <a:p>
            <a:pPr algn="just"/>
            <a:endParaRPr lang="es-MX" sz="4000" b="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85C8AD2-450C-AF33-1D3E-6773B0BA106F}"/>
              </a:ext>
            </a:extLst>
          </p:cNvPr>
          <p:cNvSpPr txBox="1">
            <a:spLocks/>
          </p:cNvSpPr>
          <p:nvPr/>
        </p:nvSpPr>
        <p:spPr>
          <a:xfrm>
            <a:off x="959080" y="6569075"/>
            <a:ext cx="17951714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dirty="0" err="1"/>
              <a:t>Burp</a:t>
            </a:r>
            <a:r>
              <a:rPr lang="es-MX" sz="4000" dirty="0"/>
              <a:t> Suite: </a:t>
            </a:r>
            <a:r>
              <a:rPr lang="es-MX" sz="4000" b="0" dirty="0"/>
              <a:t>Una suite de herramientas que se utiliza para realizar pruebas de seguridad en aplicaciones web. Permite identificar vulnerabilidades como inyección de SQL, </a:t>
            </a:r>
            <a:r>
              <a:rPr lang="es-MX" sz="4000" b="0" dirty="0" err="1"/>
              <a:t>cross</a:t>
            </a:r>
            <a:r>
              <a:rPr lang="es-MX" sz="4000" b="0" dirty="0"/>
              <a:t>-site scripting (XSS) y secuencias de comandos entre sitios (CSRF).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1E1C9E6-2AA9-973B-E59C-6B61C24C2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850" y="8855075"/>
            <a:ext cx="7781920" cy="198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89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sz="4800" dirty="0"/>
              <a:t>HERRAMIENTAS</a:t>
            </a:r>
            <a:endParaRPr lang="es-CL" sz="48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49" y="1997075"/>
            <a:ext cx="17932895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dirty="0"/>
              <a:t>OWASP ZAP: </a:t>
            </a:r>
            <a:r>
              <a:rPr lang="es-MX" sz="4000" b="0" dirty="0"/>
              <a:t>Es una herramienta de seguridad de aplicaciones web de código abierto que permite identificar y explotar vulnerabilidades en aplicaciones web.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85C8AD2-450C-AF33-1D3E-6773B0BA106F}"/>
              </a:ext>
            </a:extLst>
          </p:cNvPr>
          <p:cNvSpPr txBox="1">
            <a:spLocks/>
          </p:cNvSpPr>
          <p:nvPr/>
        </p:nvSpPr>
        <p:spPr>
          <a:xfrm>
            <a:off x="953837" y="4206875"/>
            <a:ext cx="7498013" cy="61555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Proporciona una amplia gama de funcionalidades, como escaneo de vulnerabilidades, análisis de seguridad y generación de informes.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>
                <a:hlinkClick r:id="rId2"/>
              </a:rPr>
              <a:t>https://devopedia.org/owasp-zap</a:t>
            </a:r>
            <a:endParaRPr lang="es-MX" sz="4000" b="0" dirty="0"/>
          </a:p>
          <a:p>
            <a:pPr algn="just"/>
            <a:endParaRPr lang="es-MX" sz="4000" b="0" dirty="0"/>
          </a:p>
          <a:p>
            <a:pPr algn="just"/>
            <a:r>
              <a:rPr lang="en-US" sz="4000" b="0" dirty="0"/>
              <a:t>Open Web Application Security Project (OWASP)</a:t>
            </a:r>
            <a:endParaRPr lang="es-MX" sz="4000" b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1699B0-3759-1EF5-CD58-AB50E33FC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174" y="3843734"/>
            <a:ext cx="10191750" cy="645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51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sz="4800" dirty="0"/>
              <a:t>HERRAMIENTAS</a:t>
            </a:r>
            <a:endParaRPr lang="es-CL" sz="48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49" y="1997075"/>
            <a:ext cx="17932895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dirty="0" err="1"/>
              <a:t>Metasploit</a:t>
            </a:r>
            <a:r>
              <a:rPr lang="es-MX" sz="4000" dirty="0"/>
              <a:t>: </a:t>
            </a:r>
            <a:r>
              <a:rPr lang="es-MX" sz="4000" b="0" dirty="0"/>
              <a:t>Es un </a:t>
            </a:r>
            <a:r>
              <a:rPr lang="es-MX" sz="4000" b="0" dirty="0" err="1"/>
              <a:t>framework</a:t>
            </a:r>
            <a:r>
              <a:rPr lang="es-MX" sz="4000" b="0" dirty="0"/>
              <a:t> de prueba de penetración que permite simular ataques reales para evaluar la seguridad de un sistema.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85C8AD2-450C-AF33-1D3E-6773B0BA106F}"/>
              </a:ext>
            </a:extLst>
          </p:cNvPr>
          <p:cNvSpPr txBox="1">
            <a:spLocks/>
          </p:cNvSpPr>
          <p:nvPr/>
        </p:nvSpPr>
        <p:spPr>
          <a:xfrm>
            <a:off x="984249" y="3771998"/>
            <a:ext cx="8686801" cy="4308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Proporciona una amplia gama de módulos y </a:t>
            </a:r>
            <a:r>
              <a:rPr lang="es-MX" sz="4000" b="0" dirty="0" err="1"/>
              <a:t>exploits</a:t>
            </a:r>
            <a:r>
              <a:rPr lang="es-MX" sz="4000" b="0" dirty="0"/>
              <a:t> que pueden ser utilizados para probar la resistencia de un sistema ante ataques conocidos.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>
                <a:hlinkClick r:id="rId2"/>
              </a:rPr>
              <a:t>https://www.metasploit.com/</a:t>
            </a:r>
            <a:endParaRPr lang="es-MX" sz="4000" b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CB706DE-48DA-7CA9-08D7-03FFC57CD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753" y="3444875"/>
            <a:ext cx="9144000" cy="63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29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sz="4800" dirty="0"/>
              <a:t>HERRAMIENTAS</a:t>
            </a:r>
            <a:endParaRPr lang="es-CL" sz="48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49" y="1997075"/>
            <a:ext cx="17932895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dirty="0" err="1"/>
              <a:t>Nmap</a:t>
            </a:r>
            <a:r>
              <a:rPr lang="es-MX" sz="4000" dirty="0"/>
              <a:t>: </a:t>
            </a:r>
            <a:r>
              <a:rPr lang="es-MX" sz="4000" b="0" dirty="0"/>
              <a:t>(Network </a:t>
            </a:r>
            <a:r>
              <a:rPr lang="es-MX" sz="4000" b="0" dirty="0" err="1"/>
              <a:t>Mapper</a:t>
            </a:r>
            <a:r>
              <a:rPr lang="es-MX" sz="4000" b="0" dirty="0"/>
              <a:t>) es una herramienta de escaneo de red de código abierto que se utiliza para descubrir hosts y servicios en una red, así como para identificar puertos abiertos, sistemas operativos y realizar evaluaciones de seguridad.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85C8AD2-450C-AF33-1D3E-6773B0BA106F}"/>
              </a:ext>
            </a:extLst>
          </p:cNvPr>
          <p:cNvSpPr txBox="1">
            <a:spLocks/>
          </p:cNvSpPr>
          <p:nvPr/>
        </p:nvSpPr>
        <p:spPr>
          <a:xfrm>
            <a:off x="984249" y="5233667"/>
            <a:ext cx="8686801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 err="1"/>
              <a:t>Nmap</a:t>
            </a:r>
            <a:r>
              <a:rPr lang="es-MX" sz="4000" b="0" dirty="0"/>
              <a:t> utiliza paquetes IP para determinar la disponibilidad de hosts y servicios en una red.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8D27FEE-9BA6-D573-5BD5-B3588513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050" y="3825875"/>
            <a:ext cx="6248400" cy="570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54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B7ACE31-74A9-95B3-1599-372FB822D0E6}"/>
              </a:ext>
            </a:extLst>
          </p:cNvPr>
          <p:cNvSpPr txBox="1">
            <a:spLocks/>
          </p:cNvSpPr>
          <p:nvPr/>
        </p:nvSpPr>
        <p:spPr>
          <a:xfrm>
            <a:off x="3498850" y="6188075"/>
            <a:ext cx="6248400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5000" b="1" i="0">
                <a:solidFill>
                  <a:srgbClr val="257CE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7200" dirty="0">
                <a:solidFill>
                  <a:schemeClr val="bg1"/>
                </a:solidFill>
              </a:rPr>
              <a:t>Conclusiones de la clase</a:t>
            </a:r>
          </a:p>
        </p:txBody>
      </p:sp>
    </p:spTree>
    <p:extLst>
      <p:ext uri="{BB962C8B-B14F-4D97-AF65-F5344CB8AC3E}">
        <p14:creationId xmlns:p14="http://schemas.microsoft.com/office/powerpoint/2010/main" val="132411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831850" y="2454275"/>
            <a:ext cx="18059400" cy="87100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685800" indent="-685800" algn="just">
              <a:buFont typeface="Wingdings" panose="05000000000000000000" pitchFamily="2" charset="2"/>
              <a:buChar char="ü"/>
            </a:pPr>
            <a:r>
              <a:rPr lang="es-MX" sz="5400" b="0" dirty="0"/>
              <a:t>Las pruebas de seguridad son un conjunto de medidas implementadas para proteger una aplicación de acciones imprevistas que pueden detener su funcionamiento.</a:t>
            </a:r>
          </a:p>
          <a:p>
            <a:pPr algn="just"/>
            <a:endParaRPr lang="es-MX" sz="5400" b="0" dirty="0"/>
          </a:p>
          <a:p>
            <a:pPr marL="685800" indent="-685800" algn="just">
              <a:buFont typeface="Wingdings" panose="05000000000000000000" pitchFamily="2" charset="2"/>
              <a:buChar char="ü"/>
            </a:pPr>
            <a:r>
              <a:rPr lang="es-MX" sz="5400" b="0" dirty="0"/>
              <a:t>Costo de detectar y corregir errores según su etapa en el desarrollo del proyecto.</a:t>
            </a:r>
          </a:p>
          <a:p>
            <a:pPr marL="685800" indent="-685800" algn="just">
              <a:buFont typeface="Wingdings" panose="05000000000000000000" pitchFamily="2" charset="2"/>
              <a:buChar char="ü"/>
            </a:pPr>
            <a:endParaRPr lang="es-MX" sz="5400" b="0" dirty="0"/>
          </a:p>
          <a:p>
            <a:pPr marL="685800" indent="-685800" algn="just">
              <a:buFont typeface="Wingdings" panose="05000000000000000000" pitchFamily="2" charset="2"/>
              <a:buChar char="ü"/>
            </a:pPr>
            <a:r>
              <a:rPr lang="es-MX" sz="5400" b="0" dirty="0"/>
              <a:t>Importante que estas pruebas se realicen siempre en conocimiento </a:t>
            </a:r>
            <a:r>
              <a:rPr lang="es-MX" sz="5400" b="0"/>
              <a:t>del cliente.</a:t>
            </a:r>
            <a:endParaRPr lang="es-MX" sz="5400" b="0" dirty="0"/>
          </a:p>
          <a:p>
            <a:pPr algn="just"/>
            <a:endParaRPr lang="es-MX" sz="4000" b="0" dirty="0"/>
          </a:p>
          <a:p>
            <a:pPr algn="just"/>
            <a:endParaRPr lang="es-MX" sz="4000" b="0" dirty="0"/>
          </a:p>
        </p:txBody>
      </p:sp>
    </p:spTree>
    <p:extLst>
      <p:ext uri="{BB962C8B-B14F-4D97-AF65-F5344CB8AC3E}">
        <p14:creationId xmlns:p14="http://schemas.microsoft.com/office/powerpoint/2010/main" val="837998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Bibliografía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831850" y="2454275"/>
            <a:ext cx="18059400" cy="62170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685800" indent="-685800" algn="just">
              <a:buFont typeface="Wingdings" panose="05000000000000000000" pitchFamily="2" charset="2"/>
              <a:buChar char="ü"/>
            </a:pPr>
            <a:r>
              <a:rPr lang="es-MX" sz="5400" b="0" dirty="0"/>
              <a:t>Tokio </a:t>
            </a:r>
            <a:r>
              <a:rPr lang="es-MX" sz="5400" b="0" dirty="0" err="1"/>
              <a:t>School</a:t>
            </a:r>
            <a:r>
              <a:rPr lang="es-MX" sz="5400" b="0" dirty="0"/>
              <a:t>. (27/10/2022). ¿Qué es y en qué consiste el </a:t>
            </a:r>
            <a:r>
              <a:rPr lang="es-MX" sz="5400" b="0" dirty="0" err="1"/>
              <a:t>pentesting</a:t>
            </a:r>
            <a:r>
              <a:rPr lang="es-MX" sz="5400" b="0" dirty="0"/>
              <a:t>?. https://www.tokioschool.com Recuperado de </a:t>
            </a:r>
            <a:r>
              <a:rPr lang="es-MX" sz="5400" b="0" dirty="0">
                <a:hlinkClick r:id="rId2"/>
              </a:rPr>
              <a:t>https://www.tokioschool.com/noticias/pentesting/#:~:text=El%20pentesting%20es%20un%20ataque,las%20aplicaciones%20y%20p%C3%A1ginas%20web</a:t>
            </a:r>
            <a:r>
              <a:rPr lang="es-MX" sz="5400" b="0" dirty="0"/>
              <a:t>.</a:t>
            </a:r>
          </a:p>
          <a:p>
            <a:pPr marL="685800" indent="-685800" algn="just">
              <a:buFont typeface="Wingdings" panose="05000000000000000000" pitchFamily="2" charset="2"/>
              <a:buChar char="ü"/>
            </a:pPr>
            <a:endParaRPr lang="es-MX" sz="4000" b="0" dirty="0"/>
          </a:p>
          <a:p>
            <a:pPr algn="just"/>
            <a:endParaRPr lang="es-MX" sz="4000" b="0" dirty="0"/>
          </a:p>
        </p:txBody>
      </p:sp>
    </p:spTree>
    <p:extLst>
      <p:ext uri="{BB962C8B-B14F-4D97-AF65-F5344CB8AC3E}">
        <p14:creationId xmlns:p14="http://schemas.microsoft.com/office/powerpoint/2010/main" val="1579075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0841C-0ACF-DE6F-43AC-3E3396A29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9250" y="8169275"/>
            <a:ext cx="10668000" cy="584775"/>
          </a:xfrm>
        </p:spPr>
        <p:txBody>
          <a:bodyPr/>
          <a:lstStyle/>
          <a:p>
            <a:r>
              <a:rPr lang="es-MX" sz="3800" spc="-10" dirty="0"/>
              <a:t>Introducción a las pruebas de seguridad</a:t>
            </a:r>
            <a:endParaRPr lang="es-CL" sz="3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39BAB8-5980-04D6-9003-ABBE79FC69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926080" y="9554269"/>
            <a:ext cx="8712681" cy="369332"/>
          </a:xfrm>
        </p:spPr>
        <p:txBody>
          <a:bodyPr/>
          <a:lstStyle/>
          <a:p>
            <a:r>
              <a:rPr lang="es-CL" sz="2400" dirty="0">
                <a:latin typeface="Arial"/>
                <a:cs typeface="Arial"/>
              </a:rPr>
              <a:t>Calidad de Software - CSY4111</a:t>
            </a:r>
          </a:p>
        </p:txBody>
      </p:sp>
    </p:spTree>
    <p:extLst>
      <p:ext uri="{BB962C8B-B14F-4D97-AF65-F5344CB8AC3E}">
        <p14:creationId xmlns:p14="http://schemas.microsoft.com/office/powerpoint/2010/main" val="74787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B7ACE31-74A9-95B3-1599-372FB822D0E6}"/>
              </a:ext>
            </a:extLst>
          </p:cNvPr>
          <p:cNvSpPr txBox="1">
            <a:spLocks/>
          </p:cNvSpPr>
          <p:nvPr/>
        </p:nvSpPr>
        <p:spPr>
          <a:xfrm>
            <a:off x="3498850" y="6188075"/>
            <a:ext cx="6248400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5000" b="1" i="0">
                <a:solidFill>
                  <a:srgbClr val="257CE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7200" dirty="0">
                <a:solidFill>
                  <a:schemeClr val="bg1"/>
                </a:solidFill>
              </a:rPr>
              <a:t>Refrescando conocimiento</a:t>
            </a:r>
          </a:p>
        </p:txBody>
      </p:sp>
    </p:spTree>
    <p:extLst>
      <p:ext uri="{BB962C8B-B14F-4D97-AF65-F5344CB8AC3E}">
        <p14:creationId xmlns:p14="http://schemas.microsoft.com/office/powerpoint/2010/main" val="219077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MX" sz="4800" dirty="0"/>
              <a:t>REFRESCANDO CONOCIMIENTOS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50" y="2301875"/>
            <a:ext cx="17449800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El cierre del proceso de pruebas es una etapa crítica que marca el final de las actividades de pruebas y es fundamental para proporcionar una evaluación integral de la calidad del software.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A continuación, se detalla el proceso de cierre de pruebas con sus respectivos roles y responsabilidades.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DF5D24-50C3-BD3D-3E82-F21078832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421" y="6264275"/>
            <a:ext cx="10405257" cy="463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81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800" dirty="0"/>
              <a:t>REFRESCANDO CONOCIMIENTOS</a:t>
            </a:r>
            <a:endParaRPr lang="es-MX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49" y="1997075"/>
            <a:ext cx="18436063" cy="3077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Es un documento crucial que resume los resultados y las conclusiones del proceso de pruebas realizado. 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A continuación, se detallan los elementos clave que debe contener un informe de certificación de pruebas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85C8AD2-450C-AF33-1D3E-6773B0BA106F}"/>
              </a:ext>
            </a:extLst>
          </p:cNvPr>
          <p:cNvSpPr txBox="1">
            <a:spLocks/>
          </p:cNvSpPr>
          <p:nvPr/>
        </p:nvSpPr>
        <p:spPr>
          <a:xfrm>
            <a:off x="984249" y="6035675"/>
            <a:ext cx="7858962" cy="3077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1.- Información general:</a:t>
            </a:r>
          </a:p>
          <a:p>
            <a:pPr algn="just"/>
            <a:endParaRPr lang="es-MX" sz="4000" b="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Nombre del proyecto.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Fecha del informe.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Equipo de pruebas y sus roles.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A101295-5B23-7B0B-1F9C-38938F98F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050" y="5807075"/>
            <a:ext cx="9601200" cy="392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69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7A9F761-F66D-564C-A85F-5D24B1E7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250" y="7331075"/>
            <a:ext cx="11042454" cy="2031325"/>
          </a:xfrm>
        </p:spPr>
        <p:txBody>
          <a:bodyPr/>
          <a:lstStyle/>
          <a:p>
            <a:pPr algn="l"/>
            <a:r>
              <a:rPr lang="es-MX" sz="6600" dirty="0"/>
              <a:t>INTRODUCCIÓN A LAS PRUEBAS DE SEGURIDAD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C622BE7-4A49-A749-B2F2-EA3AD97A1AEF}"/>
              </a:ext>
            </a:extLst>
          </p:cNvPr>
          <p:cNvSpPr txBox="1">
            <a:spLocks/>
          </p:cNvSpPr>
          <p:nvPr/>
        </p:nvSpPr>
        <p:spPr>
          <a:xfrm>
            <a:off x="12677531" y="6082347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9600" dirty="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1757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MX" sz="4800" dirty="0"/>
              <a:t>INTRODUCCIÓN A LAS PRUEBAS DE SEGURIDAD</a:t>
            </a:r>
            <a:endParaRPr lang="es-ES" sz="48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50" y="2301875"/>
            <a:ext cx="18059400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La seguridad es un conjunto de medidas implementadas para proteger una aplicación de acciones imprevistas que pueden detener su funcionamiento, estas acciones pueden ser intencional o no intencional. 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Las pruebas de seguridad son una parte fundamental del proceso de aseguramiento de la calidad del software.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BF8B938-A1BE-D9CD-DB6D-2EFF6F55C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389" y="6007219"/>
            <a:ext cx="7465261" cy="390315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F0C766C-4ACB-A7AB-EA75-75B115418C32}"/>
              </a:ext>
            </a:extLst>
          </p:cNvPr>
          <p:cNvSpPr txBox="1">
            <a:spLocks/>
          </p:cNvSpPr>
          <p:nvPr/>
        </p:nvSpPr>
        <p:spPr>
          <a:xfrm>
            <a:off x="984250" y="6416675"/>
            <a:ext cx="9829800" cy="3077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Estas pruebas tienen como objetivo identificar vulnerabilidades, debilidades y riesgos de seguridad en una aplicación o sistema de software, y evaluar su capacidad para resistir ataques maliciosos.</a:t>
            </a:r>
          </a:p>
        </p:txBody>
      </p:sp>
    </p:spTree>
    <p:extLst>
      <p:ext uri="{BB962C8B-B14F-4D97-AF65-F5344CB8AC3E}">
        <p14:creationId xmlns:p14="http://schemas.microsoft.com/office/powerpoint/2010/main" val="2101265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MX" sz="4800" dirty="0"/>
              <a:t>INTRODUCCIÓN A LAS PRUEBAS DE SEGURIDAD</a:t>
            </a:r>
            <a:endParaRPr lang="es-ES" sz="48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50" y="2301875"/>
            <a:ext cx="17449800" cy="5539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El propósito principal de las pruebas de seguridad es detectar vulnerabilidades y luego repararlas. 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Ayuda a impulsar el sistema actual y asegurarse de que el sistema pueda funcionar durante un tiempo prolongado. Para notar lagunas que provocarán la pérdida de información vital. 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Es importante mencionar que estas pruebas se deben realizar siempre con el consentimiento del cliente.</a:t>
            </a:r>
          </a:p>
        </p:txBody>
      </p:sp>
    </p:spTree>
    <p:extLst>
      <p:ext uri="{BB962C8B-B14F-4D97-AF65-F5344CB8AC3E}">
        <p14:creationId xmlns:p14="http://schemas.microsoft.com/office/powerpoint/2010/main" val="2516443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MX" sz="4800" dirty="0"/>
              <a:t>INTRODUCCIÓN A LAS PRUEBAS DE SEGURIDAD</a:t>
            </a:r>
            <a:endParaRPr lang="es-ES" sz="48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5921" y="3597275"/>
            <a:ext cx="10056729" cy="73866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dirty="0"/>
              <a:t>1.- Reconocimiento: </a:t>
            </a:r>
          </a:p>
          <a:p>
            <a:pPr algn="just"/>
            <a:endParaRPr lang="es-MX" sz="4000" dirty="0"/>
          </a:p>
          <a:p>
            <a:pPr algn="just"/>
            <a:r>
              <a:rPr lang="es-MX" sz="4000" b="0" dirty="0"/>
              <a:t>Se recopila información sobre el sistema objetivo y su infraestructura. 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Esto implica buscar información pública, identificar hosts, servicios, puertos abiertos y posibles vulnerabilidades. 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El objetivo es obtener una comprensión general del sistema y determinar posibles puntos de entrada.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831E5C6-9E5E-47E6-33E3-FB59AF2CC195}"/>
              </a:ext>
            </a:extLst>
          </p:cNvPr>
          <p:cNvSpPr txBox="1">
            <a:spLocks/>
          </p:cNvSpPr>
          <p:nvPr/>
        </p:nvSpPr>
        <p:spPr>
          <a:xfrm>
            <a:off x="984250" y="2137569"/>
            <a:ext cx="17449800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A continuación, se presentan los pasos comunes para realizar pruebas de seguridad de sistemas o </a:t>
            </a:r>
            <a:r>
              <a:rPr lang="es-MX" sz="4000" b="0" dirty="0" err="1"/>
              <a:t>pentesting</a:t>
            </a:r>
            <a:endParaRPr lang="es-MX" sz="4000" b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0D73CFC-7535-6D03-7E03-5FC028B7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450" y="4511675"/>
            <a:ext cx="8072863" cy="566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90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b86751-ad4c-49ff-a33d-b7314027950b">
      <Terms xmlns="http://schemas.microsoft.com/office/infopath/2007/PartnerControls"/>
    </lcf76f155ced4ddcb4097134ff3c332f>
    <TaxCatchAll xmlns="4215e297-5d6e-42b1-b795-55976a17412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E9A3AE23414AD41A4F4D6368514CED2" ma:contentTypeVersion="13" ma:contentTypeDescription="Crear nuevo documento." ma:contentTypeScope="" ma:versionID="e5b9210409080ab1878d310b63a91de2">
  <xsd:schema xmlns:xsd="http://www.w3.org/2001/XMLSchema" xmlns:xs="http://www.w3.org/2001/XMLSchema" xmlns:p="http://schemas.microsoft.com/office/2006/metadata/properties" xmlns:ns2="dbb86751-ad4c-49ff-a33d-b7314027950b" xmlns:ns3="4215e297-5d6e-42b1-b795-55976a17412c" targetNamespace="http://schemas.microsoft.com/office/2006/metadata/properties" ma:root="true" ma:fieldsID="13f1ec48c0d2d83b68390b1e0be9568b" ns2:_="" ns3:_="">
    <xsd:import namespace="dbb86751-ad4c-49ff-a33d-b7314027950b"/>
    <xsd:import namespace="4215e297-5d6e-42b1-b795-55976a1741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b86751-ad4c-49ff-a33d-b731402795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15e297-5d6e-42b1-b795-55976a1741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f8d5977e-d2ec-4115-827c-1393f5edec4a}" ma:internalName="TaxCatchAll" ma:showField="CatchAllData" ma:web="4215e297-5d6e-42b1-b795-55976a1741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21600-D61B-433B-B6F8-A294D9BC75DD}">
  <ds:schemaRefs>
    <ds:schemaRef ds:uri="http://schemas.microsoft.com/office/2006/metadata/properties"/>
    <ds:schemaRef ds:uri="http://schemas.microsoft.com/office/infopath/2007/PartnerControls"/>
    <ds:schemaRef ds:uri="dbb86751-ad4c-49ff-a33d-b7314027950b"/>
    <ds:schemaRef ds:uri="4215e297-5d6e-42b1-b795-55976a17412c"/>
  </ds:schemaRefs>
</ds:datastoreItem>
</file>

<file path=customXml/itemProps2.xml><?xml version="1.0" encoding="utf-8"?>
<ds:datastoreItem xmlns:ds="http://schemas.openxmlformats.org/officeDocument/2006/customXml" ds:itemID="{BBBF0A18-574F-4CFD-981D-5882D6944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b86751-ad4c-49ff-a33d-b7314027950b"/>
    <ds:schemaRef ds:uri="4215e297-5d6e-42b1-b795-55976a1741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C43652-73DC-4C77-8E79-F06010C18C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4865</TotalTime>
  <Words>1332</Words>
  <Application>Microsoft Office PowerPoint</Application>
  <PresentationFormat>Personalizado</PresentationFormat>
  <Paragraphs>133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Arial Black</vt:lpstr>
      <vt:lpstr>Calibri</vt:lpstr>
      <vt:lpstr>Wingdings</vt:lpstr>
      <vt:lpstr>Office Theme</vt:lpstr>
      <vt:lpstr>Introducción a las pruebas de seguridad</vt:lpstr>
      <vt:lpstr>Presentación de PowerPoint</vt:lpstr>
      <vt:lpstr>Presentación de PowerPoint</vt:lpstr>
      <vt:lpstr>REFRESCANDO CONOCIMIENTOS</vt:lpstr>
      <vt:lpstr>REFRESCANDO CONOCIMIENTOS</vt:lpstr>
      <vt:lpstr>INTRODUCCIÓN A LAS PRUEBAS DE SEGURIDAD</vt:lpstr>
      <vt:lpstr>INTRODUCCIÓN A LAS PRUEBAS DE SEGURIDAD</vt:lpstr>
      <vt:lpstr>INTRODUCCIÓN A LAS PRUEBAS DE SEGURIDAD</vt:lpstr>
      <vt:lpstr>INTRODUCCIÓN A LAS PRUEBAS DE SEGURIDAD</vt:lpstr>
      <vt:lpstr>INTRODUCCIÓN A LAS PRUEBAS DE SEGURIDAD</vt:lpstr>
      <vt:lpstr>INTRODUCCIÓN A LAS PRUEBAS DE SEGURIDAD</vt:lpstr>
      <vt:lpstr>INTRODUCCIÓN A LAS PRUEBAS DE SEGURIDAD</vt:lpstr>
      <vt:lpstr>INTRODUCCIÓN A LAS PRUEBAS DE SEGURIDAD</vt:lpstr>
      <vt:lpstr>Presentación de PowerPoint</vt:lpstr>
      <vt:lpstr>JUSTIFICACIÓN</vt:lpstr>
      <vt:lpstr>JUSTIFICACIÓN</vt:lpstr>
      <vt:lpstr>JUSTIFICACIÓN</vt:lpstr>
      <vt:lpstr>JUSTIFICACIÓN</vt:lpstr>
      <vt:lpstr>HERRAMIENTAS</vt:lpstr>
      <vt:lpstr>HERRAMIENTAS</vt:lpstr>
      <vt:lpstr>HERRAMIENTAS</vt:lpstr>
      <vt:lpstr>HERRAMIENTAS</vt:lpstr>
      <vt:lpstr>HERRAMIENTAS</vt:lpstr>
      <vt:lpstr>Presentación de PowerPoint</vt:lpstr>
      <vt:lpstr>Conclusiones</vt:lpstr>
      <vt:lpstr>Bibliografía</vt:lpstr>
      <vt:lpstr>Introducción a las pruebas de seguridad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</dc:title>
  <dc:creator>Daniela Taito R.</dc:creator>
  <cp:lastModifiedBy>Guzman Bozo, Jorge</cp:lastModifiedBy>
  <cp:revision>212</cp:revision>
  <dcterms:created xsi:type="dcterms:W3CDTF">2022-07-20T19:15:37Z</dcterms:created>
  <dcterms:modified xsi:type="dcterms:W3CDTF">2023-07-10T00:45:39Z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0x0101004E9A3AE23414AD41A4F4D6368514CED2</vt:lpwstr>
  </property>
</Properties>
</file>